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 id="2147483684" r:id="rId6"/>
    <p:sldMasterId id="2147483685" r:id="rId7"/>
    <p:sldMasterId id="214748368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Lst>
  <p:sldSz cy="3524250" cx="5238750"/>
  <p:notesSz cx="6858000" cy="9144000"/>
  <p:embeddedFontLst>
    <p:embeddedFont>
      <p:font typeface="Caveat"/>
      <p:regular r:id="rId61"/>
      <p:bold r:id="rId62"/>
    </p:embeddedFont>
    <p:embeddedFont>
      <p:font typeface="Nunito"/>
      <p:regular r:id="rId63"/>
      <p:bold r:id="rId64"/>
      <p:italic r:id="rId65"/>
      <p:boldItalic r:id="rId66"/>
    </p:embeddedFont>
    <p:embeddedFont>
      <p:font typeface="Inter"/>
      <p:regular r:id="rId67"/>
      <p:bold r:id="rId68"/>
    </p:embeddedFont>
    <p:embeddedFont>
      <p:font typeface="EB Garamond"/>
      <p:regular r:id="rId69"/>
      <p:bold r:id="rId70"/>
      <p:italic r:id="rId71"/>
      <p:boldItalic r:id="rId72"/>
    </p:embeddedFont>
    <p:embeddedFont>
      <p:font typeface="Helvetica Neue"/>
      <p:regular r:id="rId73"/>
      <p:bold r:id="rId74"/>
      <p:italic r:id="rId75"/>
      <p:boldItalic r:id="rId76"/>
    </p:embeddedFont>
    <p:embeddedFont>
      <p:font typeface="Nunito SemiBold"/>
      <p:regular r:id="rId77"/>
      <p:bold r:id="rId78"/>
      <p:italic r:id="rId79"/>
      <p:boldItalic r:id="rId80"/>
    </p:embeddedFont>
    <p:embeddedFont>
      <p:font typeface="Montserrat SemiBold"/>
      <p:regular r:id="rId81"/>
      <p:bold r:id="rId82"/>
      <p:italic r:id="rId83"/>
      <p:boldItalic r:id="rId84"/>
    </p:embeddedFont>
    <p:embeddedFont>
      <p:font typeface="Limelight"/>
      <p:regular r:id="rId85"/>
    </p:embeddedFont>
    <p:embeddedFont>
      <p:font typeface="Amatic SC"/>
      <p:regular r:id="rId86"/>
      <p:bold r:id="rId87"/>
    </p:embeddedFont>
    <p:embeddedFont>
      <p:font typeface="Lobster"/>
      <p:regular r:id="rId88"/>
    </p:embeddedFont>
    <p:embeddedFont>
      <p:font typeface="Montserrat"/>
      <p:regular r:id="rId89"/>
      <p:bold r:id="rId90"/>
      <p:italic r:id="rId91"/>
      <p:boldItalic r:id="rId92"/>
    </p:embeddedFont>
    <p:embeddedFont>
      <p:font typeface="Bebas Neue"/>
      <p:regular r:id="rId93"/>
    </p:embeddedFont>
    <p:embeddedFont>
      <p:font typeface="Lora"/>
      <p:regular r:id="rId94"/>
      <p:bold r:id="rId95"/>
      <p:italic r:id="rId96"/>
      <p:boldItalic r:id="rId97"/>
    </p:embeddedFont>
    <p:embeddedFont>
      <p:font typeface="Arial Black"/>
      <p:regular r:id="rId98"/>
    </p:embeddedFont>
    <p:embeddedFont>
      <p:font typeface="Montserrat ExtraBold"/>
      <p:bold r:id="rId99"/>
      <p:boldItalic r:id="rId100"/>
    </p:embeddedFont>
    <p:embeddedFont>
      <p:font typeface="Helvetica Neue Light"/>
      <p:regular r:id="rId101"/>
      <p:bold r:id="rId102"/>
      <p:italic r:id="rId103"/>
      <p:boldItalic r:id="rId104"/>
    </p:embeddedFont>
    <p:embeddedFont>
      <p:font typeface="Oswald"/>
      <p:regular r:id="rId105"/>
      <p:bold r:id="rId106"/>
    </p:embeddedFont>
    <p:embeddedFont>
      <p:font typeface="Bree Serif"/>
      <p:regular r:id="rId107"/>
    </p:embeddedFont>
    <p:embeddedFont>
      <p:font typeface="Merriweather"/>
      <p:regular r:id="rId108"/>
      <p:bold r:id="rId109"/>
      <p:italic r:id="rId110"/>
      <p:boldItalic r:id="rId111"/>
    </p:embeddedFont>
    <p:embeddedFont>
      <p:font typeface="Comfortaa"/>
      <p:regular r:id="rId112"/>
      <p:bold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10">
          <p15:clr>
            <a:srgbClr val="A4A3A4"/>
          </p15:clr>
        </p15:guide>
        <p15:guide id="2" pos="165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10" orient="horz"/>
        <p:guide pos="165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font" Target="fonts/BreeSerif-regular.fntdata"/><Relationship Id="rId106" Type="http://schemas.openxmlformats.org/officeDocument/2006/relationships/font" Target="fonts/Oswald-bold.fntdata"/><Relationship Id="rId105" Type="http://schemas.openxmlformats.org/officeDocument/2006/relationships/font" Target="fonts/Oswald-regular.fntdata"/><Relationship Id="rId104" Type="http://schemas.openxmlformats.org/officeDocument/2006/relationships/font" Target="fonts/HelveticaNeueLight-boldItalic.fntdata"/><Relationship Id="rId109" Type="http://schemas.openxmlformats.org/officeDocument/2006/relationships/font" Target="fonts/Merriweather-bold.fntdata"/><Relationship Id="rId108" Type="http://schemas.openxmlformats.org/officeDocument/2006/relationships/font" Target="fonts/Merriweather-regular.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font" Target="fonts/HelveticaNeueLight-italic.fntdata"/><Relationship Id="rId102" Type="http://schemas.openxmlformats.org/officeDocument/2006/relationships/font" Target="fonts/HelveticaNeueLight-bold.fntdata"/><Relationship Id="rId101" Type="http://schemas.openxmlformats.org/officeDocument/2006/relationships/font" Target="fonts/HelveticaNeueLight-regular.fntdata"/><Relationship Id="rId100" Type="http://schemas.openxmlformats.org/officeDocument/2006/relationships/font" Target="fonts/MontserratExtraBold-boldItalic.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font" Target="fonts/Lora-bold.fntdata"/><Relationship Id="rId94" Type="http://schemas.openxmlformats.org/officeDocument/2006/relationships/font" Target="fonts/Lora-regular.fntdata"/><Relationship Id="rId97" Type="http://schemas.openxmlformats.org/officeDocument/2006/relationships/font" Target="fonts/Lora-boldItalic.fntdata"/><Relationship Id="rId96" Type="http://schemas.openxmlformats.org/officeDocument/2006/relationships/font" Target="fonts/Lora-italic.fntdata"/><Relationship Id="rId11" Type="http://schemas.openxmlformats.org/officeDocument/2006/relationships/slide" Target="slides/slide2.xml"/><Relationship Id="rId99" Type="http://schemas.openxmlformats.org/officeDocument/2006/relationships/font" Target="fonts/MontserratExtraBold-bold.fntdata"/><Relationship Id="rId10" Type="http://schemas.openxmlformats.org/officeDocument/2006/relationships/slide" Target="slides/slide1.xml"/><Relationship Id="rId98" Type="http://schemas.openxmlformats.org/officeDocument/2006/relationships/font" Target="fonts/ArialBlack-regular.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Montserrat-italic.fntdata"/><Relationship Id="rId90" Type="http://schemas.openxmlformats.org/officeDocument/2006/relationships/font" Target="fonts/Montserrat-bold.fntdata"/><Relationship Id="rId93" Type="http://schemas.openxmlformats.org/officeDocument/2006/relationships/font" Target="fonts/BebasNeue-regular.fntdata"/><Relationship Id="rId92" Type="http://schemas.openxmlformats.org/officeDocument/2006/relationships/font" Target="fonts/Montserrat-boldItalic.fntdata"/><Relationship Id="rId15" Type="http://schemas.openxmlformats.org/officeDocument/2006/relationships/slide" Target="slides/slide6.xml"/><Relationship Id="rId110" Type="http://schemas.openxmlformats.org/officeDocument/2006/relationships/font" Target="fonts/Merriweather-italic.fntdata"/><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 Id="rId113" Type="http://schemas.openxmlformats.org/officeDocument/2006/relationships/font" Target="fonts/Comfortaa-bold.fntdata"/><Relationship Id="rId112" Type="http://schemas.openxmlformats.org/officeDocument/2006/relationships/font" Target="fonts/Comfortaa-regular.fntdata"/><Relationship Id="rId111" Type="http://schemas.openxmlformats.org/officeDocument/2006/relationships/font" Target="fonts/Merriweather-boldItalic.fntdata"/><Relationship Id="rId84" Type="http://schemas.openxmlformats.org/officeDocument/2006/relationships/font" Target="fonts/MontserratSemiBold-boldItalic.fntdata"/><Relationship Id="rId83" Type="http://schemas.openxmlformats.org/officeDocument/2006/relationships/font" Target="fonts/MontserratSemiBold-italic.fntdata"/><Relationship Id="rId86" Type="http://schemas.openxmlformats.org/officeDocument/2006/relationships/font" Target="fonts/AmaticSC-regular.fntdata"/><Relationship Id="rId85" Type="http://schemas.openxmlformats.org/officeDocument/2006/relationships/font" Target="fonts/Limelight-regular.fntdata"/><Relationship Id="rId88" Type="http://schemas.openxmlformats.org/officeDocument/2006/relationships/font" Target="fonts/Lobster-regular.fntdata"/><Relationship Id="rId87" Type="http://schemas.openxmlformats.org/officeDocument/2006/relationships/font" Target="fonts/AmaticSC-bold.fntdata"/><Relationship Id="rId89" Type="http://schemas.openxmlformats.org/officeDocument/2006/relationships/font" Target="fonts/Montserrat-regular.fntdata"/><Relationship Id="rId80" Type="http://schemas.openxmlformats.org/officeDocument/2006/relationships/font" Target="fonts/NunitoSemiBold-boldItalic.fntdata"/><Relationship Id="rId82" Type="http://schemas.openxmlformats.org/officeDocument/2006/relationships/font" Target="fonts/MontserratSemiBold-bold.fntdata"/><Relationship Id="rId81" Type="http://schemas.openxmlformats.org/officeDocument/2006/relationships/font" Target="fonts/MontserratSemiBold-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HelveticaNeue-regular.fntdata"/><Relationship Id="rId72" Type="http://schemas.openxmlformats.org/officeDocument/2006/relationships/font" Target="fonts/EBGaramond-boldItalic.fntdata"/><Relationship Id="rId75" Type="http://schemas.openxmlformats.org/officeDocument/2006/relationships/font" Target="fonts/HelveticaNeue-italic.fntdata"/><Relationship Id="rId74" Type="http://schemas.openxmlformats.org/officeDocument/2006/relationships/font" Target="fonts/HelveticaNeue-bold.fntdata"/><Relationship Id="rId77" Type="http://schemas.openxmlformats.org/officeDocument/2006/relationships/font" Target="fonts/NunitoSemiBold-regular.fntdata"/><Relationship Id="rId76" Type="http://schemas.openxmlformats.org/officeDocument/2006/relationships/font" Target="fonts/HelveticaNeue-boldItalic.fntdata"/><Relationship Id="rId79" Type="http://schemas.openxmlformats.org/officeDocument/2006/relationships/font" Target="fonts/NunitoSemiBold-italic.fntdata"/><Relationship Id="rId78" Type="http://schemas.openxmlformats.org/officeDocument/2006/relationships/font" Target="fonts/NunitoSemiBold-bold.fntdata"/><Relationship Id="rId71" Type="http://schemas.openxmlformats.org/officeDocument/2006/relationships/font" Target="fonts/EBGaramond-italic.fntdata"/><Relationship Id="rId70" Type="http://schemas.openxmlformats.org/officeDocument/2006/relationships/font" Target="fonts/EBGaramond-bold.fntdata"/><Relationship Id="rId62" Type="http://schemas.openxmlformats.org/officeDocument/2006/relationships/font" Target="fonts/Caveat-bold.fntdata"/><Relationship Id="rId61" Type="http://schemas.openxmlformats.org/officeDocument/2006/relationships/font" Target="fonts/Caveat-regular.fntdata"/><Relationship Id="rId64" Type="http://schemas.openxmlformats.org/officeDocument/2006/relationships/font" Target="fonts/Nunito-bold.fntdata"/><Relationship Id="rId63" Type="http://schemas.openxmlformats.org/officeDocument/2006/relationships/font" Target="fonts/Nunito-regular.fntdata"/><Relationship Id="rId66" Type="http://schemas.openxmlformats.org/officeDocument/2006/relationships/font" Target="fonts/Nunito-boldItalic.fntdata"/><Relationship Id="rId65" Type="http://schemas.openxmlformats.org/officeDocument/2006/relationships/font" Target="fonts/Nunito-italic.fntdata"/><Relationship Id="rId68" Type="http://schemas.openxmlformats.org/officeDocument/2006/relationships/font" Target="fonts/Inter-bold.fntdata"/><Relationship Id="rId67" Type="http://schemas.openxmlformats.org/officeDocument/2006/relationships/font" Target="fonts/Inter-regular.fntdata"/><Relationship Id="rId60" Type="http://schemas.openxmlformats.org/officeDocument/2006/relationships/slide" Target="slides/slide51.xml"/><Relationship Id="rId69" Type="http://schemas.openxmlformats.org/officeDocument/2006/relationships/font" Target="fonts/EBGaramond-regular.fntdata"/><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c5bbe40118_1_3: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c5bbe4011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c5bbe40118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c5bbe40118_2_167: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c5bbe40118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c5bbe40118_2_17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5bbe40118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c5bbe40118_2_18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c5bbe40118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c5bbe40118_2_19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c5bbe40118_2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c5bbe40118_2_20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5bbe40118_2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c5bbe40118_2_21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c6b7cce80f_3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c6b7cce80f_3_19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c6b7cce80f_3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c6b7cce80f_3_219: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c6b7cce80f_3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c6b7cce80f_3_239: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c6b7cce80f_3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c6b7cce80f_3_256: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cf5c303eee_0_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cf5c303e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c6b7cce80f_3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c6b7cce80f_3_277: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c6b7cce80f_3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c6b7cce80f_3_29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c6b7cce80f_3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c6b7cce80f_3_303: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c6b7cce80f_3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c6b7cce80f_3_322: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c6b7cce80f_3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c6b7cce80f_3_334: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c81fcd075b_0_2035: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c81fcd075b_0_2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c81fcd075b_0_2039: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c81fcd075b_0_20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c81fcd075b_0_204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c81fcd075b_0_20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c81fcd075b_0_2059: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c81fcd075b_0_20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c81fcd075b_0_207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c81fcd075b_0_20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cf5c303eee_0_4: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cf5c303ee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c81fcd075b_0_2077: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c81fcd075b_0_20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c81fcd075b_0_208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gc81fcd075b_0_20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c81fcd075b_0_2095: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c81fcd075b_0_20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c81fcd075b_0_2104: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gc81fcd075b_0_2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c81fcd075b_0_2113: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c81fcd075b_0_2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c6b7cce80f_0_2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c6b7cce80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c81fcd075b_0_3177: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c81fcd075b_0_3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c81fcd075b_0_3191: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c81fcd075b_0_3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c81fcd075b_0_3203: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c81fcd075b_0_3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c81fcd075b_0_3212: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c81fcd075b_0_3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cd7fac73ce_0_17: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cd7fac73c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c81fcd075b_0_4005: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8" name="Google Shape;1398;gc81fcd075b_0_40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c81fcd075b_0_4015: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0" name="Google Shape;1410;gc81fcd075b_0_40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c81fcd075b_0_4021: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7" name="Google Shape;1417;gc81fcd075b_0_40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c81fcd075b_0_403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7" name="Google Shape;1427;gc81fcd075b_0_40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c81fcd075b_0_409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8" name="Google Shape;1488;gc81fcd075b_0_40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c81fcd075b_0_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c81fcd07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ca7f421b8f_0_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48" name="Google Shape;1548;gca7f421b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ca7f421b8f_0_1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ca7f421b8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ca7f421b8f_0_22: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ca7f421b8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ca7f421b8f_0_17: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ca7f421b8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ca935dded9_0_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ca935dde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ca7f421b8f_0_30: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ca7f421b8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ca7f421b8f_0_3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ca7f421b8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c6b7cce80f_0_1: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c6b7cce80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c5bbe40118_2_130:notes"/>
          <p:cNvSpPr/>
          <p:nvPr>
            <p:ph idx="2" type="sldImg"/>
          </p:nvPr>
        </p:nvSpPr>
        <p:spPr>
          <a:xfrm>
            <a:off x="881063" y="685800"/>
            <a:ext cx="509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c5bbe40118_2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c5bbe40118_2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c5bbe40118_2_144: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c5bbe40118_2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c5bbe40118_2_158:notes"/>
          <p:cNvSpPr/>
          <p:nvPr>
            <p:ph idx="2" type="sldImg"/>
          </p:nvPr>
        </p:nvSpPr>
        <p:spPr>
          <a:xfrm>
            <a:off x="880725" y="685800"/>
            <a:ext cx="5097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78583" y="510172"/>
            <a:ext cx="4881600" cy="1406400"/>
          </a:xfrm>
          <a:prstGeom prst="rect">
            <a:avLst/>
          </a:prstGeom>
        </p:spPr>
        <p:txBody>
          <a:bodyPr anchorCtr="0" anchor="b" bIns="55800" lIns="55800" spcFirstLastPara="1" rIns="55800" wrap="square" tIns="5580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11" name="Google Shape;11;p2"/>
          <p:cNvSpPr txBox="1"/>
          <p:nvPr>
            <p:ph idx="1" type="subTitle"/>
          </p:nvPr>
        </p:nvSpPr>
        <p:spPr>
          <a:xfrm>
            <a:off x="178578" y="1941900"/>
            <a:ext cx="4881600" cy="543000"/>
          </a:xfrm>
          <a:prstGeom prst="rect">
            <a:avLst/>
          </a:prstGeom>
        </p:spPr>
        <p:txBody>
          <a:bodyPr anchorCtr="0" anchor="t" bIns="55800" lIns="55800" spcFirstLastPara="1" rIns="55800" wrap="square" tIns="55800">
            <a:normAutofit/>
          </a:bodyPr>
          <a:lstStyle>
            <a:lvl1pPr lvl="0" algn="ctr">
              <a:lnSpc>
                <a:spcPct val="100000"/>
              </a:lnSpc>
              <a:spcBef>
                <a:spcPts val="0"/>
              </a:spcBef>
              <a:spcAft>
                <a:spcPts val="0"/>
              </a:spcAft>
              <a:buSzPts val="1700"/>
              <a:buNone/>
              <a:defRPr sz="1700"/>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p:txBody>
      </p:sp>
      <p:sp>
        <p:nvSpPr>
          <p:cNvPr id="12" name="Google Shape;12;p2"/>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178578" y="757900"/>
            <a:ext cx="4881600" cy="1345500"/>
          </a:xfrm>
          <a:prstGeom prst="rect">
            <a:avLst/>
          </a:prstGeom>
        </p:spPr>
        <p:txBody>
          <a:bodyPr anchorCtr="0" anchor="b" bIns="55800" lIns="55800" spcFirstLastPara="1" rIns="55800" wrap="square" tIns="55800">
            <a:normAutofit/>
          </a:bodyPr>
          <a:lstStyle>
            <a:lvl1pPr lvl="0" algn="ctr">
              <a:spcBef>
                <a:spcPts val="0"/>
              </a:spcBef>
              <a:spcAft>
                <a:spcPts val="0"/>
              </a:spcAft>
              <a:buSzPts val="7300"/>
              <a:buNone/>
              <a:defRPr sz="7300"/>
            </a:lvl1pPr>
            <a:lvl2pPr lvl="1" algn="ctr">
              <a:spcBef>
                <a:spcPts val="0"/>
              </a:spcBef>
              <a:spcAft>
                <a:spcPts val="0"/>
              </a:spcAft>
              <a:buSzPts val="7300"/>
              <a:buNone/>
              <a:defRPr sz="7300"/>
            </a:lvl2pPr>
            <a:lvl3pPr lvl="2" algn="ctr">
              <a:spcBef>
                <a:spcPts val="0"/>
              </a:spcBef>
              <a:spcAft>
                <a:spcPts val="0"/>
              </a:spcAft>
              <a:buSzPts val="7300"/>
              <a:buNone/>
              <a:defRPr sz="7300"/>
            </a:lvl3pPr>
            <a:lvl4pPr lvl="3" algn="ctr">
              <a:spcBef>
                <a:spcPts val="0"/>
              </a:spcBef>
              <a:spcAft>
                <a:spcPts val="0"/>
              </a:spcAft>
              <a:buSzPts val="7300"/>
              <a:buNone/>
              <a:defRPr sz="7300"/>
            </a:lvl4pPr>
            <a:lvl5pPr lvl="4" algn="ctr">
              <a:spcBef>
                <a:spcPts val="0"/>
              </a:spcBef>
              <a:spcAft>
                <a:spcPts val="0"/>
              </a:spcAft>
              <a:buSzPts val="7300"/>
              <a:buNone/>
              <a:defRPr sz="7300"/>
            </a:lvl5pPr>
            <a:lvl6pPr lvl="5" algn="ctr">
              <a:spcBef>
                <a:spcPts val="0"/>
              </a:spcBef>
              <a:spcAft>
                <a:spcPts val="0"/>
              </a:spcAft>
              <a:buSzPts val="7300"/>
              <a:buNone/>
              <a:defRPr sz="7300"/>
            </a:lvl6pPr>
            <a:lvl7pPr lvl="6" algn="ctr">
              <a:spcBef>
                <a:spcPts val="0"/>
              </a:spcBef>
              <a:spcAft>
                <a:spcPts val="0"/>
              </a:spcAft>
              <a:buSzPts val="7300"/>
              <a:buNone/>
              <a:defRPr sz="7300"/>
            </a:lvl7pPr>
            <a:lvl8pPr lvl="7" algn="ctr">
              <a:spcBef>
                <a:spcPts val="0"/>
              </a:spcBef>
              <a:spcAft>
                <a:spcPts val="0"/>
              </a:spcAft>
              <a:buSzPts val="7300"/>
              <a:buNone/>
              <a:defRPr sz="7300"/>
            </a:lvl8pPr>
            <a:lvl9pPr lvl="8" algn="ctr">
              <a:spcBef>
                <a:spcPts val="0"/>
              </a:spcBef>
              <a:spcAft>
                <a:spcPts val="0"/>
              </a:spcAft>
              <a:buSzPts val="7300"/>
              <a:buNone/>
              <a:defRPr sz="7300"/>
            </a:lvl9pPr>
          </a:lstStyle>
          <a:p>
            <a:r>
              <a:t>xx%</a:t>
            </a:r>
          </a:p>
        </p:txBody>
      </p:sp>
      <p:sp>
        <p:nvSpPr>
          <p:cNvPr id="46" name="Google Shape;46;p11"/>
          <p:cNvSpPr txBox="1"/>
          <p:nvPr>
            <p:ph idx="1" type="body"/>
          </p:nvPr>
        </p:nvSpPr>
        <p:spPr>
          <a:xfrm>
            <a:off x="178578" y="2159858"/>
            <a:ext cx="4881600" cy="891300"/>
          </a:xfrm>
          <a:prstGeom prst="rect">
            <a:avLst/>
          </a:prstGeom>
        </p:spPr>
        <p:txBody>
          <a:bodyPr anchorCtr="0" anchor="t" bIns="55800" lIns="55800" spcFirstLastPara="1" rIns="55800" wrap="square" tIns="55800">
            <a:normAutofit/>
          </a:bodyPr>
          <a:lstStyle>
            <a:lvl1pPr indent="-298450" lvl="0" marL="457200" algn="ctr">
              <a:spcBef>
                <a:spcPts val="0"/>
              </a:spcBef>
              <a:spcAft>
                <a:spcPts val="0"/>
              </a:spcAft>
              <a:buSzPts val="1100"/>
              <a:buChar char="●"/>
              <a:defRPr/>
            </a:lvl1pPr>
            <a:lvl2pPr indent="-285750" lvl="1" marL="914400" algn="ctr">
              <a:spcBef>
                <a:spcPts val="0"/>
              </a:spcBef>
              <a:spcAft>
                <a:spcPts val="0"/>
              </a:spcAft>
              <a:buSzPts val="900"/>
              <a:buChar char="○"/>
              <a:defRPr/>
            </a:lvl2pPr>
            <a:lvl3pPr indent="-285750" lvl="2" marL="1371600" algn="ctr">
              <a:spcBef>
                <a:spcPts val="0"/>
              </a:spcBef>
              <a:spcAft>
                <a:spcPts val="0"/>
              </a:spcAft>
              <a:buSzPts val="900"/>
              <a:buChar char="■"/>
              <a:defRPr/>
            </a:lvl3pPr>
            <a:lvl4pPr indent="-285750" lvl="3" marL="1828800" algn="ctr">
              <a:spcBef>
                <a:spcPts val="0"/>
              </a:spcBef>
              <a:spcAft>
                <a:spcPts val="0"/>
              </a:spcAft>
              <a:buSzPts val="900"/>
              <a:buChar char="●"/>
              <a:defRPr/>
            </a:lvl4pPr>
            <a:lvl5pPr indent="-285750" lvl="4" marL="2286000" algn="ctr">
              <a:spcBef>
                <a:spcPts val="0"/>
              </a:spcBef>
              <a:spcAft>
                <a:spcPts val="0"/>
              </a:spcAft>
              <a:buSzPts val="900"/>
              <a:buChar char="○"/>
              <a:defRPr/>
            </a:lvl5pPr>
            <a:lvl6pPr indent="-285750" lvl="5" marL="2743200" algn="ctr">
              <a:spcBef>
                <a:spcPts val="0"/>
              </a:spcBef>
              <a:spcAft>
                <a:spcPts val="0"/>
              </a:spcAft>
              <a:buSzPts val="900"/>
              <a:buChar char="■"/>
              <a:defRPr/>
            </a:lvl6pPr>
            <a:lvl7pPr indent="-285750" lvl="6" marL="3200400" algn="ctr">
              <a:spcBef>
                <a:spcPts val="0"/>
              </a:spcBef>
              <a:spcAft>
                <a:spcPts val="0"/>
              </a:spcAft>
              <a:buSzPts val="900"/>
              <a:buChar char="●"/>
              <a:defRPr/>
            </a:lvl7pPr>
            <a:lvl8pPr indent="-285750" lvl="7" marL="3657600" algn="ctr">
              <a:spcBef>
                <a:spcPts val="0"/>
              </a:spcBef>
              <a:spcAft>
                <a:spcPts val="0"/>
              </a:spcAft>
              <a:buSzPts val="900"/>
              <a:buChar char="○"/>
              <a:defRPr/>
            </a:lvl8pPr>
            <a:lvl9pPr indent="-285750" lvl="8" marL="4114800" algn="ctr">
              <a:spcBef>
                <a:spcPts val="0"/>
              </a:spcBef>
              <a:spcAft>
                <a:spcPts val="0"/>
              </a:spcAft>
              <a:buSzPts val="900"/>
              <a:buChar char="■"/>
              <a:defRPr/>
            </a:lvl9pPr>
          </a:lstStyle>
          <a:p/>
        </p:txBody>
      </p:sp>
      <p:sp>
        <p:nvSpPr>
          <p:cNvPr id="47" name="Google Shape;47;p11"/>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age">
  <p:cSld name="SECTION_HEADER_2_1_5_1_4">
    <p:spTree>
      <p:nvGrpSpPr>
        <p:cNvPr id="50" name="Shape 50"/>
        <p:cNvGrpSpPr/>
        <p:nvPr/>
      </p:nvGrpSpPr>
      <p:grpSpPr>
        <a:xfrm>
          <a:off x="0" y="0"/>
          <a:ext cx="0" cy="0"/>
          <a:chOff x="0" y="0"/>
          <a:chExt cx="0" cy="0"/>
        </a:xfrm>
      </p:grpSpPr>
      <p:sp>
        <p:nvSpPr>
          <p:cNvPr id="51" name="Google Shape;51;p13"/>
          <p:cNvSpPr txBox="1"/>
          <p:nvPr/>
        </p:nvSpPr>
        <p:spPr>
          <a:xfrm>
            <a:off x="3614092" y="3230563"/>
            <a:ext cx="1419000" cy="137100"/>
          </a:xfrm>
          <a:prstGeom prst="rect">
            <a:avLst/>
          </a:prstGeom>
          <a:noFill/>
          <a:ln>
            <a:noFill/>
          </a:ln>
        </p:spPr>
        <p:txBody>
          <a:bodyPr anchorCtr="0" anchor="t" bIns="55800" lIns="55800" spcFirstLastPara="1" rIns="55800" wrap="square" tIns="55800">
            <a:noAutofit/>
          </a:bodyPr>
          <a:lstStyle/>
          <a:p>
            <a:pPr indent="0" lvl="0" marL="0" rtl="0" algn="r">
              <a:lnSpc>
                <a:spcPct val="100000"/>
              </a:lnSpc>
              <a:spcBef>
                <a:spcPts val="0"/>
              </a:spcBef>
              <a:spcAft>
                <a:spcPts val="1000"/>
              </a:spcAft>
              <a:buNone/>
            </a:pPr>
            <a:r>
              <a:rPr lang="en" sz="400">
                <a:latin typeface="Helvetica Neue Light"/>
                <a:ea typeface="Helvetica Neue Light"/>
                <a:cs typeface="Helvetica Neue Light"/>
                <a:sym typeface="Helvetica Neue Light"/>
              </a:rPr>
              <a:t>© 2020 Fiverr Int. Ltd. All Rights Reserved. Proprietary &amp; Confidential.</a:t>
            </a:r>
            <a:endParaRPr sz="400">
              <a:latin typeface="Helvetica Neue Light"/>
              <a:ea typeface="Helvetica Neue Light"/>
              <a:cs typeface="Helvetica Neue Light"/>
              <a:sym typeface="Helvetica Neue Light"/>
            </a:endParaRPr>
          </a:p>
        </p:txBody>
      </p:sp>
    </p:spTree>
  </p:cSld>
  <p:clrMapOvr>
    <a:masterClrMapping/>
  </p:clrMapOvr>
  <p:extLst>
    <p:ext uri="{DCECCB84-F9BA-43D5-87BE-67443E8EF086}">
      <p15:sldGuideLst>
        <p15:guide id="1" orient="horz" pos="867">
          <p15:clr>
            <a:srgbClr val="F9AD4C"/>
          </p15:clr>
        </p15:guide>
        <p15:guide id="2" orient="horz" pos="1003">
          <p15:clr>
            <a:srgbClr val="F9AD4C"/>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solidFill>
          <a:schemeClr val="lt1"/>
        </a:solidFill>
      </p:bgPr>
    </p:bg>
    <p:spTree>
      <p:nvGrpSpPr>
        <p:cNvPr id="55" name="Shape 55"/>
        <p:cNvGrpSpPr/>
        <p:nvPr/>
      </p:nvGrpSpPr>
      <p:grpSpPr>
        <a:xfrm>
          <a:off x="0" y="0"/>
          <a:ext cx="0" cy="0"/>
          <a:chOff x="0" y="0"/>
          <a:chExt cx="0" cy="0"/>
        </a:xfrm>
      </p:grpSpPr>
      <p:sp>
        <p:nvSpPr>
          <p:cNvPr id="56" name="Google Shape;56;p15"/>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rtl="0" algn="r">
              <a:lnSpc>
                <a:spcPct val="100000"/>
              </a:lnSpc>
              <a:spcBef>
                <a:spcPts val="0"/>
              </a:spcBef>
              <a:spcAft>
                <a:spcPts val="0"/>
              </a:spcAft>
              <a:buSzPts val="600"/>
              <a:buNone/>
              <a:defRPr/>
            </a:lvl1pPr>
            <a:lvl2pPr indent="0" lvl="1" marL="0" rtl="0" algn="r">
              <a:lnSpc>
                <a:spcPct val="100000"/>
              </a:lnSpc>
              <a:spcBef>
                <a:spcPts val="0"/>
              </a:spcBef>
              <a:spcAft>
                <a:spcPts val="0"/>
              </a:spcAft>
              <a:buSzPts val="600"/>
              <a:buNone/>
              <a:defRPr/>
            </a:lvl2pPr>
            <a:lvl3pPr indent="0" lvl="2" marL="0" rtl="0" algn="r">
              <a:lnSpc>
                <a:spcPct val="100000"/>
              </a:lnSpc>
              <a:spcBef>
                <a:spcPts val="0"/>
              </a:spcBef>
              <a:spcAft>
                <a:spcPts val="0"/>
              </a:spcAft>
              <a:buSzPts val="600"/>
              <a:buNone/>
              <a:defRPr/>
            </a:lvl3pPr>
            <a:lvl4pPr indent="0" lvl="3" marL="0" rtl="0" algn="r">
              <a:lnSpc>
                <a:spcPct val="100000"/>
              </a:lnSpc>
              <a:spcBef>
                <a:spcPts val="0"/>
              </a:spcBef>
              <a:spcAft>
                <a:spcPts val="0"/>
              </a:spcAft>
              <a:buSzPts val="600"/>
              <a:buNone/>
              <a:defRPr/>
            </a:lvl4pPr>
            <a:lvl5pPr indent="0" lvl="4" marL="0" rtl="0" algn="r">
              <a:lnSpc>
                <a:spcPct val="100000"/>
              </a:lnSpc>
              <a:spcBef>
                <a:spcPts val="0"/>
              </a:spcBef>
              <a:spcAft>
                <a:spcPts val="0"/>
              </a:spcAft>
              <a:buSzPts val="600"/>
              <a:buNone/>
              <a:defRPr/>
            </a:lvl5pPr>
            <a:lvl6pPr indent="0" lvl="5" marL="0" rtl="0" algn="r">
              <a:lnSpc>
                <a:spcPct val="100000"/>
              </a:lnSpc>
              <a:spcBef>
                <a:spcPts val="0"/>
              </a:spcBef>
              <a:spcAft>
                <a:spcPts val="0"/>
              </a:spcAft>
              <a:buSzPts val="600"/>
              <a:buNone/>
              <a:defRPr/>
            </a:lvl6pPr>
            <a:lvl7pPr indent="0" lvl="6" marL="0" rtl="0" algn="r">
              <a:lnSpc>
                <a:spcPct val="100000"/>
              </a:lnSpc>
              <a:spcBef>
                <a:spcPts val="0"/>
              </a:spcBef>
              <a:spcAft>
                <a:spcPts val="0"/>
              </a:spcAft>
              <a:buSzPts val="600"/>
              <a:buNone/>
              <a:defRPr/>
            </a:lvl7pPr>
            <a:lvl8pPr indent="0" lvl="7" marL="0" rtl="0" algn="r">
              <a:lnSpc>
                <a:spcPct val="100000"/>
              </a:lnSpc>
              <a:spcBef>
                <a:spcPts val="0"/>
              </a:spcBef>
              <a:spcAft>
                <a:spcPts val="0"/>
              </a:spcAft>
              <a:buSzPts val="600"/>
              <a:buNone/>
              <a:defRPr/>
            </a:lvl8pPr>
            <a:lvl9pPr indent="0" lvl="8" marL="0" rtl="0" algn="r">
              <a:lnSpc>
                <a:spcPct val="100000"/>
              </a:lnSpc>
              <a:spcBef>
                <a:spcPts val="0"/>
              </a:spcBef>
              <a:spcAft>
                <a:spcPts val="0"/>
              </a:spcAft>
              <a:buSzPts val="60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7" name="Shape 57"/>
        <p:cNvGrpSpPr/>
        <p:nvPr/>
      </p:nvGrpSpPr>
      <p:grpSpPr>
        <a:xfrm>
          <a:off x="0" y="0"/>
          <a:ext cx="0" cy="0"/>
          <a:chOff x="0" y="0"/>
          <a:chExt cx="0" cy="0"/>
        </a:xfrm>
      </p:grpSpPr>
      <p:sp>
        <p:nvSpPr>
          <p:cNvPr id="58" name="Google Shape;58;p16"/>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rtl="0" algn="r">
              <a:lnSpc>
                <a:spcPct val="100000"/>
              </a:lnSpc>
              <a:spcBef>
                <a:spcPts val="0"/>
              </a:spcBef>
              <a:spcAft>
                <a:spcPts val="0"/>
              </a:spcAft>
              <a:buSzPts val="600"/>
              <a:buNone/>
              <a:defRPr/>
            </a:lvl1pPr>
            <a:lvl2pPr indent="0" lvl="1" marL="0" rtl="0" algn="r">
              <a:lnSpc>
                <a:spcPct val="100000"/>
              </a:lnSpc>
              <a:spcBef>
                <a:spcPts val="0"/>
              </a:spcBef>
              <a:spcAft>
                <a:spcPts val="0"/>
              </a:spcAft>
              <a:buSzPts val="600"/>
              <a:buNone/>
              <a:defRPr/>
            </a:lvl2pPr>
            <a:lvl3pPr indent="0" lvl="2" marL="0" rtl="0" algn="r">
              <a:lnSpc>
                <a:spcPct val="100000"/>
              </a:lnSpc>
              <a:spcBef>
                <a:spcPts val="0"/>
              </a:spcBef>
              <a:spcAft>
                <a:spcPts val="0"/>
              </a:spcAft>
              <a:buSzPts val="600"/>
              <a:buNone/>
              <a:defRPr/>
            </a:lvl3pPr>
            <a:lvl4pPr indent="0" lvl="3" marL="0" rtl="0" algn="r">
              <a:lnSpc>
                <a:spcPct val="100000"/>
              </a:lnSpc>
              <a:spcBef>
                <a:spcPts val="0"/>
              </a:spcBef>
              <a:spcAft>
                <a:spcPts val="0"/>
              </a:spcAft>
              <a:buSzPts val="600"/>
              <a:buNone/>
              <a:defRPr/>
            </a:lvl4pPr>
            <a:lvl5pPr indent="0" lvl="4" marL="0" rtl="0" algn="r">
              <a:lnSpc>
                <a:spcPct val="100000"/>
              </a:lnSpc>
              <a:spcBef>
                <a:spcPts val="0"/>
              </a:spcBef>
              <a:spcAft>
                <a:spcPts val="0"/>
              </a:spcAft>
              <a:buSzPts val="600"/>
              <a:buNone/>
              <a:defRPr/>
            </a:lvl5pPr>
            <a:lvl6pPr indent="0" lvl="5" marL="0" rtl="0" algn="r">
              <a:lnSpc>
                <a:spcPct val="100000"/>
              </a:lnSpc>
              <a:spcBef>
                <a:spcPts val="0"/>
              </a:spcBef>
              <a:spcAft>
                <a:spcPts val="0"/>
              </a:spcAft>
              <a:buSzPts val="600"/>
              <a:buNone/>
              <a:defRPr/>
            </a:lvl6pPr>
            <a:lvl7pPr indent="0" lvl="6" marL="0" rtl="0" algn="r">
              <a:lnSpc>
                <a:spcPct val="100000"/>
              </a:lnSpc>
              <a:spcBef>
                <a:spcPts val="0"/>
              </a:spcBef>
              <a:spcAft>
                <a:spcPts val="0"/>
              </a:spcAft>
              <a:buSzPts val="600"/>
              <a:buNone/>
              <a:defRPr/>
            </a:lvl7pPr>
            <a:lvl8pPr indent="0" lvl="7" marL="0" rtl="0" algn="r">
              <a:lnSpc>
                <a:spcPct val="100000"/>
              </a:lnSpc>
              <a:spcBef>
                <a:spcPts val="0"/>
              </a:spcBef>
              <a:spcAft>
                <a:spcPts val="0"/>
              </a:spcAft>
              <a:buSzPts val="600"/>
              <a:buNone/>
              <a:defRPr/>
            </a:lvl8pPr>
            <a:lvl9pPr indent="0" lvl="8" marL="0" rtl="0" algn="r">
              <a:lnSpc>
                <a:spcPct val="100000"/>
              </a:lnSpc>
              <a:spcBef>
                <a:spcPts val="0"/>
              </a:spcBef>
              <a:spcAft>
                <a:spcPts val="0"/>
              </a:spcAft>
              <a:buSzPts val="600"/>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16"/>
          <p:cNvSpPr/>
          <p:nvPr/>
        </p:nvSpPr>
        <p:spPr>
          <a:xfrm>
            <a:off x="0" y="0"/>
            <a:ext cx="5238900" cy="3524100"/>
          </a:xfrm>
          <a:prstGeom prst="rect">
            <a:avLst/>
          </a:prstGeom>
          <a:solidFill>
            <a:srgbClr val="E1E1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0" name="Shape 60"/>
        <p:cNvGrpSpPr/>
        <p:nvPr/>
      </p:nvGrpSpPr>
      <p:grpSpPr>
        <a:xfrm>
          <a:off x="0" y="0"/>
          <a:ext cx="0" cy="0"/>
          <a:chOff x="0" y="0"/>
          <a:chExt cx="0" cy="0"/>
        </a:xfrm>
      </p:grpSpPr>
      <p:sp>
        <p:nvSpPr>
          <p:cNvPr id="61" name="Google Shape;61;p17"/>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rtl="0" algn="r">
              <a:lnSpc>
                <a:spcPct val="100000"/>
              </a:lnSpc>
              <a:spcBef>
                <a:spcPts val="0"/>
              </a:spcBef>
              <a:spcAft>
                <a:spcPts val="0"/>
              </a:spcAft>
              <a:buSzPts val="600"/>
              <a:buNone/>
              <a:defRPr/>
            </a:lvl1pPr>
            <a:lvl2pPr indent="0" lvl="1" marL="0" rtl="0" algn="r">
              <a:lnSpc>
                <a:spcPct val="100000"/>
              </a:lnSpc>
              <a:spcBef>
                <a:spcPts val="0"/>
              </a:spcBef>
              <a:spcAft>
                <a:spcPts val="0"/>
              </a:spcAft>
              <a:buSzPts val="600"/>
              <a:buNone/>
              <a:defRPr/>
            </a:lvl2pPr>
            <a:lvl3pPr indent="0" lvl="2" marL="0" rtl="0" algn="r">
              <a:lnSpc>
                <a:spcPct val="100000"/>
              </a:lnSpc>
              <a:spcBef>
                <a:spcPts val="0"/>
              </a:spcBef>
              <a:spcAft>
                <a:spcPts val="0"/>
              </a:spcAft>
              <a:buSzPts val="600"/>
              <a:buNone/>
              <a:defRPr/>
            </a:lvl3pPr>
            <a:lvl4pPr indent="0" lvl="3" marL="0" rtl="0" algn="r">
              <a:lnSpc>
                <a:spcPct val="100000"/>
              </a:lnSpc>
              <a:spcBef>
                <a:spcPts val="0"/>
              </a:spcBef>
              <a:spcAft>
                <a:spcPts val="0"/>
              </a:spcAft>
              <a:buSzPts val="600"/>
              <a:buNone/>
              <a:defRPr/>
            </a:lvl4pPr>
            <a:lvl5pPr indent="0" lvl="4" marL="0" rtl="0" algn="r">
              <a:lnSpc>
                <a:spcPct val="100000"/>
              </a:lnSpc>
              <a:spcBef>
                <a:spcPts val="0"/>
              </a:spcBef>
              <a:spcAft>
                <a:spcPts val="0"/>
              </a:spcAft>
              <a:buSzPts val="600"/>
              <a:buNone/>
              <a:defRPr/>
            </a:lvl5pPr>
            <a:lvl6pPr indent="0" lvl="5" marL="0" rtl="0" algn="r">
              <a:lnSpc>
                <a:spcPct val="100000"/>
              </a:lnSpc>
              <a:spcBef>
                <a:spcPts val="0"/>
              </a:spcBef>
              <a:spcAft>
                <a:spcPts val="0"/>
              </a:spcAft>
              <a:buSzPts val="600"/>
              <a:buNone/>
              <a:defRPr/>
            </a:lvl6pPr>
            <a:lvl7pPr indent="0" lvl="6" marL="0" rtl="0" algn="r">
              <a:lnSpc>
                <a:spcPct val="100000"/>
              </a:lnSpc>
              <a:spcBef>
                <a:spcPts val="0"/>
              </a:spcBef>
              <a:spcAft>
                <a:spcPts val="0"/>
              </a:spcAft>
              <a:buSzPts val="600"/>
              <a:buNone/>
              <a:defRPr/>
            </a:lvl7pPr>
            <a:lvl8pPr indent="0" lvl="7" marL="0" rtl="0" algn="r">
              <a:lnSpc>
                <a:spcPct val="100000"/>
              </a:lnSpc>
              <a:spcBef>
                <a:spcPts val="0"/>
              </a:spcBef>
              <a:spcAft>
                <a:spcPts val="0"/>
              </a:spcAft>
              <a:buSzPts val="600"/>
              <a:buNone/>
              <a:defRPr/>
            </a:lvl8pPr>
            <a:lvl9pPr indent="0" lvl="8" marL="0" rtl="0" algn="r">
              <a:lnSpc>
                <a:spcPct val="100000"/>
              </a:lnSpc>
              <a:spcBef>
                <a:spcPts val="0"/>
              </a:spcBef>
              <a:spcAft>
                <a:spcPts val="0"/>
              </a:spcAft>
              <a:buSzPts val="600"/>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7"/>
          <p:cNvSpPr/>
          <p:nvPr/>
        </p:nvSpPr>
        <p:spPr>
          <a:xfrm>
            <a:off x="0" y="0"/>
            <a:ext cx="5238900" cy="352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63" name="Shape 63"/>
        <p:cNvGrpSpPr/>
        <p:nvPr/>
      </p:nvGrpSpPr>
      <p:grpSpPr>
        <a:xfrm>
          <a:off x="0" y="0"/>
          <a:ext cx="0" cy="0"/>
          <a:chOff x="0" y="0"/>
          <a:chExt cx="0" cy="0"/>
        </a:xfrm>
      </p:grpSpPr>
      <p:sp>
        <p:nvSpPr>
          <p:cNvPr id="64" name="Google Shape;64;p18"/>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18"/>
          <p:cNvPicPr preferRelativeResize="0"/>
          <p:nvPr/>
        </p:nvPicPr>
        <p:blipFill rotWithShape="1">
          <a:blip r:embed="rId2">
            <a:alphaModFix amt="24000"/>
          </a:blip>
          <a:srcRect b="4378" l="7370" r="8581" t="-1466"/>
          <a:stretch/>
        </p:blipFill>
        <p:spPr>
          <a:xfrm>
            <a:off x="0" y="0"/>
            <a:ext cx="5238751" cy="3524250"/>
          </a:xfrm>
          <a:prstGeom prst="rect">
            <a:avLst/>
          </a:prstGeom>
          <a:noFill/>
          <a:ln>
            <a:noFill/>
          </a:ln>
        </p:spPr>
      </p:pic>
      <p:sp>
        <p:nvSpPr>
          <p:cNvPr id="66" name="Google Shape;66;p18"/>
          <p:cNvSpPr/>
          <p:nvPr>
            <p:ph idx="2" type="pic"/>
          </p:nvPr>
        </p:nvSpPr>
        <p:spPr>
          <a:xfrm>
            <a:off x="284163" y="193041"/>
            <a:ext cx="1067100" cy="33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18"/>
          <p:cNvSpPr txBox="1"/>
          <p:nvPr>
            <p:ph idx="1" type="body"/>
          </p:nvPr>
        </p:nvSpPr>
        <p:spPr>
          <a:xfrm>
            <a:off x="446723" y="898525"/>
            <a:ext cx="2717700" cy="1082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p18"/>
          <p:cNvSpPr txBox="1"/>
          <p:nvPr>
            <p:ph idx="3" type="body"/>
          </p:nvPr>
        </p:nvSpPr>
        <p:spPr>
          <a:xfrm>
            <a:off x="446088" y="2112963"/>
            <a:ext cx="2495400" cy="914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20"/>
          <p:cNvSpPr txBox="1"/>
          <p:nvPr>
            <p:ph type="ctrTitle"/>
          </p:nvPr>
        </p:nvSpPr>
        <p:spPr>
          <a:xfrm>
            <a:off x="178583" y="510172"/>
            <a:ext cx="4881600" cy="1406400"/>
          </a:xfrm>
          <a:prstGeom prst="rect">
            <a:avLst/>
          </a:prstGeom>
          <a:noFill/>
          <a:ln>
            <a:noFill/>
          </a:ln>
        </p:spPr>
        <p:txBody>
          <a:bodyPr anchorCtr="0" anchor="b" bIns="55800" lIns="55800" spcFirstLastPara="1" rIns="55800" wrap="square" tIns="55800">
            <a:norm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3200"/>
              <a:buNone/>
              <a:defRPr sz="3200"/>
            </a:lvl2pPr>
            <a:lvl3pPr lvl="2" rtl="0" algn="ctr">
              <a:lnSpc>
                <a:spcPct val="100000"/>
              </a:lnSpc>
              <a:spcBef>
                <a:spcPts val="0"/>
              </a:spcBef>
              <a:spcAft>
                <a:spcPts val="0"/>
              </a:spcAft>
              <a:buSzPts val="3200"/>
              <a:buNone/>
              <a:defRPr sz="3200"/>
            </a:lvl3pPr>
            <a:lvl4pPr lvl="3" rtl="0" algn="ctr">
              <a:lnSpc>
                <a:spcPct val="100000"/>
              </a:lnSpc>
              <a:spcBef>
                <a:spcPts val="0"/>
              </a:spcBef>
              <a:spcAft>
                <a:spcPts val="0"/>
              </a:spcAft>
              <a:buSzPts val="3200"/>
              <a:buNone/>
              <a:defRPr sz="3200"/>
            </a:lvl4pPr>
            <a:lvl5pPr lvl="4" rtl="0" algn="ctr">
              <a:lnSpc>
                <a:spcPct val="100000"/>
              </a:lnSpc>
              <a:spcBef>
                <a:spcPts val="0"/>
              </a:spcBef>
              <a:spcAft>
                <a:spcPts val="0"/>
              </a:spcAft>
              <a:buSzPts val="3200"/>
              <a:buNone/>
              <a:defRPr sz="3200"/>
            </a:lvl5pPr>
            <a:lvl6pPr lvl="5" rtl="0" algn="ctr">
              <a:lnSpc>
                <a:spcPct val="100000"/>
              </a:lnSpc>
              <a:spcBef>
                <a:spcPts val="0"/>
              </a:spcBef>
              <a:spcAft>
                <a:spcPts val="0"/>
              </a:spcAft>
              <a:buSzPts val="3200"/>
              <a:buNone/>
              <a:defRPr sz="3200"/>
            </a:lvl6pPr>
            <a:lvl7pPr lvl="6" rtl="0" algn="ctr">
              <a:lnSpc>
                <a:spcPct val="100000"/>
              </a:lnSpc>
              <a:spcBef>
                <a:spcPts val="0"/>
              </a:spcBef>
              <a:spcAft>
                <a:spcPts val="0"/>
              </a:spcAft>
              <a:buSzPts val="3200"/>
              <a:buNone/>
              <a:defRPr sz="3200"/>
            </a:lvl7pPr>
            <a:lvl8pPr lvl="7" rtl="0" algn="ctr">
              <a:lnSpc>
                <a:spcPct val="100000"/>
              </a:lnSpc>
              <a:spcBef>
                <a:spcPts val="0"/>
              </a:spcBef>
              <a:spcAft>
                <a:spcPts val="0"/>
              </a:spcAft>
              <a:buSzPts val="3200"/>
              <a:buNone/>
              <a:defRPr sz="3200"/>
            </a:lvl8pPr>
            <a:lvl9pPr lvl="8" rtl="0" algn="ctr">
              <a:lnSpc>
                <a:spcPct val="100000"/>
              </a:lnSpc>
              <a:spcBef>
                <a:spcPts val="0"/>
              </a:spcBef>
              <a:spcAft>
                <a:spcPts val="0"/>
              </a:spcAft>
              <a:buSzPts val="3200"/>
              <a:buNone/>
              <a:defRPr sz="3200"/>
            </a:lvl9pPr>
          </a:lstStyle>
          <a:p/>
        </p:txBody>
      </p:sp>
      <p:sp>
        <p:nvSpPr>
          <p:cNvPr id="74" name="Google Shape;74;p20"/>
          <p:cNvSpPr txBox="1"/>
          <p:nvPr>
            <p:ph idx="1" type="subTitle"/>
          </p:nvPr>
        </p:nvSpPr>
        <p:spPr>
          <a:xfrm>
            <a:off x="178578" y="1941900"/>
            <a:ext cx="4881600" cy="543000"/>
          </a:xfrm>
          <a:prstGeom prst="rect">
            <a:avLst/>
          </a:prstGeom>
          <a:noFill/>
          <a:ln>
            <a:noFill/>
          </a:ln>
        </p:spPr>
        <p:txBody>
          <a:bodyPr anchorCtr="0" anchor="t" bIns="55800" lIns="55800" spcFirstLastPara="1" rIns="55800" wrap="square" tIns="55800">
            <a:normAutofit/>
          </a:bodyPr>
          <a:lstStyle>
            <a:lvl1pPr lvl="0"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9pPr>
          </a:lstStyle>
          <a:p/>
        </p:txBody>
      </p:sp>
      <p:sp>
        <p:nvSpPr>
          <p:cNvPr id="75" name="Google Shape;75;p20"/>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solidFill>
          <a:schemeClr val="lt1"/>
        </a:solidFill>
      </p:bgPr>
    </p:bg>
    <p:spTree>
      <p:nvGrpSpPr>
        <p:cNvPr id="76" name="Shape 76"/>
        <p:cNvGrpSpPr/>
        <p:nvPr/>
      </p:nvGrpSpPr>
      <p:grpSpPr>
        <a:xfrm>
          <a:off x="0" y="0"/>
          <a:ext cx="0" cy="0"/>
          <a:chOff x="0" y="0"/>
          <a:chExt cx="0" cy="0"/>
        </a:xfrm>
      </p:grpSpPr>
      <p:sp>
        <p:nvSpPr>
          <p:cNvPr id="77" name="Google Shape;77;p21"/>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78" name="Shape 78"/>
        <p:cNvGrpSpPr/>
        <p:nvPr/>
      </p:nvGrpSpPr>
      <p:grpSpPr>
        <a:xfrm>
          <a:off x="0" y="0"/>
          <a:ext cx="0" cy="0"/>
          <a:chOff x="0" y="0"/>
          <a:chExt cx="0" cy="0"/>
        </a:xfrm>
      </p:grpSpPr>
      <p:sp>
        <p:nvSpPr>
          <p:cNvPr id="79" name="Google Shape;79;p22"/>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22"/>
          <p:cNvPicPr preferRelativeResize="0"/>
          <p:nvPr/>
        </p:nvPicPr>
        <p:blipFill rotWithShape="1">
          <a:blip r:embed="rId2">
            <a:alphaModFix amt="24000"/>
          </a:blip>
          <a:srcRect b="4378" l="7371" r="8573" t="-1466"/>
          <a:stretch/>
        </p:blipFill>
        <p:spPr>
          <a:xfrm>
            <a:off x="0" y="0"/>
            <a:ext cx="5238751" cy="3524250"/>
          </a:xfrm>
          <a:prstGeom prst="rect">
            <a:avLst/>
          </a:prstGeom>
          <a:noFill/>
          <a:ln>
            <a:noFill/>
          </a:ln>
        </p:spPr>
      </p:pic>
      <p:sp>
        <p:nvSpPr>
          <p:cNvPr id="81" name="Google Shape;81;p22"/>
          <p:cNvSpPr/>
          <p:nvPr>
            <p:ph idx="2" type="pic"/>
          </p:nvPr>
        </p:nvSpPr>
        <p:spPr>
          <a:xfrm>
            <a:off x="284163" y="193041"/>
            <a:ext cx="1067100" cy="33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2" name="Google Shape;82;p22"/>
          <p:cNvSpPr txBox="1"/>
          <p:nvPr>
            <p:ph idx="1" type="body"/>
          </p:nvPr>
        </p:nvSpPr>
        <p:spPr>
          <a:xfrm>
            <a:off x="446723" y="898525"/>
            <a:ext cx="2717700" cy="1082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3" name="Google Shape;83;p22"/>
          <p:cNvSpPr txBox="1"/>
          <p:nvPr>
            <p:ph idx="3" type="body"/>
          </p:nvPr>
        </p:nvSpPr>
        <p:spPr>
          <a:xfrm>
            <a:off x="446088" y="2112963"/>
            <a:ext cx="2495400" cy="914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78578" y="1473731"/>
            <a:ext cx="4881600" cy="576900"/>
          </a:xfrm>
          <a:prstGeom prst="rect">
            <a:avLst/>
          </a:prstGeom>
        </p:spPr>
        <p:txBody>
          <a:bodyPr anchorCtr="0" anchor="ctr" bIns="55800" lIns="55800" spcFirstLastPara="1" rIns="55800" wrap="square" tIns="55800">
            <a:normAutofit/>
          </a:bodyPr>
          <a:lstStyle>
            <a:lvl1pPr lvl="0" algn="ctr">
              <a:spcBef>
                <a:spcPts val="0"/>
              </a:spcBef>
              <a:spcAft>
                <a:spcPts val="0"/>
              </a:spcAft>
              <a:buSzPts val="2200"/>
              <a:buNone/>
              <a:defRPr sz="2200"/>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15" name="Google Shape;15;p3"/>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4" name="Shape 84"/>
        <p:cNvGrpSpPr/>
        <p:nvPr/>
      </p:nvGrpSpPr>
      <p:grpSpPr>
        <a:xfrm>
          <a:off x="0" y="0"/>
          <a:ext cx="0" cy="0"/>
          <a:chOff x="0" y="0"/>
          <a:chExt cx="0" cy="0"/>
        </a:xfrm>
      </p:grpSpPr>
      <p:sp>
        <p:nvSpPr>
          <p:cNvPr id="85" name="Google Shape;85;p23"/>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p23"/>
          <p:cNvSpPr/>
          <p:nvPr/>
        </p:nvSpPr>
        <p:spPr>
          <a:xfrm>
            <a:off x="0" y="0"/>
            <a:ext cx="5238900" cy="3524100"/>
          </a:xfrm>
          <a:prstGeom prst="rect">
            <a:avLst/>
          </a:prstGeom>
          <a:solidFill>
            <a:srgbClr val="E1E1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7" name="Shape 87"/>
        <p:cNvGrpSpPr/>
        <p:nvPr/>
      </p:nvGrpSpPr>
      <p:grpSpPr>
        <a:xfrm>
          <a:off x="0" y="0"/>
          <a:ext cx="0" cy="0"/>
          <a:chOff x="0" y="0"/>
          <a:chExt cx="0" cy="0"/>
        </a:xfrm>
      </p:grpSpPr>
      <p:sp>
        <p:nvSpPr>
          <p:cNvPr id="88" name="Google Shape;88;p24"/>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24"/>
          <p:cNvSpPr/>
          <p:nvPr/>
        </p:nvSpPr>
        <p:spPr>
          <a:xfrm>
            <a:off x="0" y="0"/>
            <a:ext cx="5238900" cy="352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0" name="Google Shape;90;p24"/>
          <p:cNvPicPr preferRelativeResize="0"/>
          <p:nvPr/>
        </p:nvPicPr>
        <p:blipFill rotWithShape="1">
          <a:blip r:embed="rId2">
            <a:alphaModFix amt="10000"/>
          </a:blip>
          <a:srcRect b="0" l="0" r="0" t="0"/>
          <a:stretch/>
        </p:blipFill>
        <p:spPr>
          <a:xfrm>
            <a:off x="0" y="0"/>
            <a:ext cx="5238751" cy="35242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5" name="Shape 95"/>
        <p:cNvGrpSpPr/>
        <p:nvPr/>
      </p:nvGrpSpPr>
      <p:grpSpPr>
        <a:xfrm>
          <a:off x="0" y="0"/>
          <a:ext cx="0" cy="0"/>
          <a:chOff x="0" y="0"/>
          <a:chExt cx="0" cy="0"/>
        </a:xfrm>
      </p:grpSpPr>
      <p:pic>
        <p:nvPicPr>
          <p:cNvPr id="96" name="Google Shape;96;p26"/>
          <p:cNvPicPr preferRelativeResize="0"/>
          <p:nvPr/>
        </p:nvPicPr>
        <p:blipFill rotWithShape="1">
          <a:blip r:embed="rId2">
            <a:alphaModFix/>
          </a:blip>
          <a:srcRect b="0" l="0" r="0" t="0"/>
          <a:stretch/>
        </p:blipFill>
        <p:spPr>
          <a:xfrm>
            <a:off x="0" y="0"/>
            <a:ext cx="5238747" cy="3524249"/>
          </a:xfrm>
          <a:prstGeom prst="rect">
            <a:avLst/>
          </a:prstGeom>
          <a:noFill/>
          <a:ln>
            <a:noFill/>
          </a:ln>
        </p:spPr>
      </p:pic>
      <p:sp>
        <p:nvSpPr>
          <p:cNvPr id="97" name="Google Shape;97;p26"/>
          <p:cNvSpPr/>
          <p:nvPr>
            <p:ph idx="2" type="pic"/>
          </p:nvPr>
        </p:nvSpPr>
        <p:spPr>
          <a:xfrm>
            <a:off x="589625" y="744654"/>
            <a:ext cx="1623900" cy="1627800"/>
          </a:xfrm>
          <a:prstGeom prst="ellipse">
            <a:avLst/>
          </a:prstGeom>
          <a:solidFill>
            <a:schemeClr val="accent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8" name="Shape 98"/>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 name="Shape 103"/>
        <p:cNvGrpSpPr/>
        <p:nvPr/>
      </p:nvGrpSpPr>
      <p:grpSpPr>
        <a:xfrm>
          <a:off x="0" y="0"/>
          <a:ext cx="0" cy="0"/>
          <a:chOff x="0" y="0"/>
          <a:chExt cx="0" cy="0"/>
        </a:xfrm>
      </p:grpSpPr>
      <p:sp>
        <p:nvSpPr>
          <p:cNvPr id="104" name="Google Shape;104;p29"/>
          <p:cNvSpPr txBox="1"/>
          <p:nvPr>
            <p:ph type="ctrTitle"/>
          </p:nvPr>
        </p:nvSpPr>
        <p:spPr>
          <a:xfrm>
            <a:off x="178583" y="510172"/>
            <a:ext cx="4881600" cy="1406400"/>
          </a:xfrm>
          <a:prstGeom prst="rect">
            <a:avLst/>
          </a:prstGeom>
          <a:noFill/>
          <a:ln>
            <a:noFill/>
          </a:ln>
        </p:spPr>
        <p:txBody>
          <a:bodyPr anchorCtr="0" anchor="b" bIns="55800" lIns="55800" spcFirstLastPara="1" rIns="55800" wrap="square" tIns="55800">
            <a:norm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3200"/>
              <a:buNone/>
              <a:defRPr sz="3200"/>
            </a:lvl2pPr>
            <a:lvl3pPr lvl="2" rtl="0" algn="ctr">
              <a:lnSpc>
                <a:spcPct val="100000"/>
              </a:lnSpc>
              <a:spcBef>
                <a:spcPts val="0"/>
              </a:spcBef>
              <a:spcAft>
                <a:spcPts val="0"/>
              </a:spcAft>
              <a:buSzPts val="3200"/>
              <a:buNone/>
              <a:defRPr sz="3200"/>
            </a:lvl3pPr>
            <a:lvl4pPr lvl="3" rtl="0" algn="ctr">
              <a:lnSpc>
                <a:spcPct val="100000"/>
              </a:lnSpc>
              <a:spcBef>
                <a:spcPts val="0"/>
              </a:spcBef>
              <a:spcAft>
                <a:spcPts val="0"/>
              </a:spcAft>
              <a:buSzPts val="3200"/>
              <a:buNone/>
              <a:defRPr sz="3200"/>
            </a:lvl4pPr>
            <a:lvl5pPr lvl="4" rtl="0" algn="ctr">
              <a:lnSpc>
                <a:spcPct val="100000"/>
              </a:lnSpc>
              <a:spcBef>
                <a:spcPts val="0"/>
              </a:spcBef>
              <a:spcAft>
                <a:spcPts val="0"/>
              </a:spcAft>
              <a:buSzPts val="3200"/>
              <a:buNone/>
              <a:defRPr sz="3200"/>
            </a:lvl5pPr>
            <a:lvl6pPr lvl="5" rtl="0" algn="ctr">
              <a:lnSpc>
                <a:spcPct val="100000"/>
              </a:lnSpc>
              <a:spcBef>
                <a:spcPts val="0"/>
              </a:spcBef>
              <a:spcAft>
                <a:spcPts val="0"/>
              </a:spcAft>
              <a:buSzPts val="3200"/>
              <a:buNone/>
              <a:defRPr sz="3200"/>
            </a:lvl6pPr>
            <a:lvl7pPr lvl="6" rtl="0" algn="ctr">
              <a:lnSpc>
                <a:spcPct val="100000"/>
              </a:lnSpc>
              <a:spcBef>
                <a:spcPts val="0"/>
              </a:spcBef>
              <a:spcAft>
                <a:spcPts val="0"/>
              </a:spcAft>
              <a:buSzPts val="3200"/>
              <a:buNone/>
              <a:defRPr sz="3200"/>
            </a:lvl7pPr>
            <a:lvl8pPr lvl="7" rtl="0" algn="ctr">
              <a:lnSpc>
                <a:spcPct val="100000"/>
              </a:lnSpc>
              <a:spcBef>
                <a:spcPts val="0"/>
              </a:spcBef>
              <a:spcAft>
                <a:spcPts val="0"/>
              </a:spcAft>
              <a:buSzPts val="3200"/>
              <a:buNone/>
              <a:defRPr sz="3200"/>
            </a:lvl8pPr>
            <a:lvl9pPr lvl="8" rtl="0" algn="ctr">
              <a:lnSpc>
                <a:spcPct val="100000"/>
              </a:lnSpc>
              <a:spcBef>
                <a:spcPts val="0"/>
              </a:spcBef>
              <a:spcAft>
                <a:spcPts val="0"/>
              </a:spcAft>
              <a:buSzPts val="3200"/>
              <a:buNone/>
              <a:defRPr sz="3200"/>
            </a:lvl9pPr>
          </a:lstStyle>
          <a:p/>
        </p:txBody>
      </p:sp>
      <p:sp>
        <p:nvSpPr>
          <p:cNvPr id="105" name="Google Shape;105;p29"/>
          <p:cNvSpPr txBox="1"/>
          <p:nvPr>
            <p:ph idx="1" type="subTitle"/>
          </p:nvPr>
        </p:nvSpPr>
        <p:spPr>
          <a:xfrm>
            <a:off x="178578" y="1941900"/>
            <a:ext cx="4881600" cy="543000"/>
          </a:xfrm>
          <a:prstGeom prst="rect">
            <a:avLst/>
          </a:prstGeom>
          <a:noFill/>
          <a:ln>
            <a:noFill/>
          </a:ln>
        </p:spPr>
        <p:txBody>
          <a:bodyPr anchorCtr="0" anchor="t" bIns="55800" lIns="55800" spcFirstLastPara="1" rIns="55800" wrap="square" tIns="55800">
            <a:normAutofit/>
          </a:bodyPr>
          <a:lstStyle>
            <a:lvl1pPr lvl="0" rtl="0" algn="ctr">
              <a:lnSpc>
                <a:spcPct val="100000"/>
              </a:lnSpc>
              <a:spcBef>
                <a:spcPts val="0"/>
              </a:spcBef>
              <a:spcAft>
                <a:spcPts val="0"/>
              </a:spcAft>
              <a:buSzPts val="1700"/>
              <a:buNone/>
              <a:defRPr sz="1700"/>
            </a:lvl1pPr>
            <a:lvl2pPr lvl="1" rtl="0" algn="ctr">
              <a:lnSpc>
                <a:spcPct val="100000"/>
              </a:lnSpc>
              <a:spcBef>
                <a:spcPts val="0"/>
              </a:spcBef>
              <a:spcAft>
                <a:spcPts val="0"/>
              </a:spcAft>
              <a:buSzPts val="1700"/>
              <a:buNone/>
              <a:defRPr sz="1700"/>
            </a:lvl2pPr>
            <a:lvl3pPr lvl="2" rtl="0" algn="ctr">
              <a:lnSpc>
                <a:spcPct val="100000"/>
              </a:lnSpc>
              <a:spcBef>
                <a:spcPts val="0"/>
              </a:spcBef>
              <a:spcAft>
                <a:spcPts val="0"/>
              </a:spcAft>
              <a:buSzPts val="1700"/>
              <a:buNone/>
              <a:defRPr sz="1700"/>
            </a:lvl3pPr>
            <a:lvl4pPr lvl="3" rtl="0" algn="ctr">
              <a:lnSpc>
                <a:spcPct val="100000"/>
              </a:lnSpc>
              <a:spcBef>
                <a:spcPts val="0"/>
              </a:spcBef>
              <a:spcAft>
                <a:spcPts val="0"/>
              </a:spcAft>
              <a:buSzPts val="1700"/>
              <a:buNone/>
              <a:defRPr sz="1700"/>
            </a:lvl4pPr>
            <a:lvl5pPr lvl="4" rtl="0" algn="ctr">
              <a:lnSpc>
                <a:spcPct val="100000"/>
              </a:lnSpc>
              <a:spcBef>
                <a:spcPts val="0"/>
              </a:spcBef>
              <a:spcAft>
                <a:spcPts val="0"/>
              </a:spcAft>
              <a:buSzPts val="1700"/>
              <a:buNone/>
              <a:defRPr sz="1700"/>
            </a:lvl5pPr>
            <a:lvl6pPr lvl="5" rtl="0" algn="ctr">
              <a:lnSpc>
                <a:spcPct val="100000"/>
              </a:lnSpc>
              <a:spcBef>
                <a:spcPts val="0"/>
              </a:spcBef>
              <a:spcAft>
                <a:spcPts val="0"/>
              </a:spcAft>
              <a:buSzPts val="1700"/>
              <a:buNone/>
              <a:defRPr sz="1700"/>
            </a:lvl6pPr>
            <a:lvl7pPr lvl="6" rtl="0" algn="ctr">
              <a:lnSpc>
                <a:spcPct val="100000"/>
              </a:lnSpc>
              <a:spcBef>
                <a:spcPts val="0"/>
              </a:spcBef>
              <a:spcAft>
                <a:spcPts val="0"/>
              </a:spcAft>
              <a:buSzPts val="1700"/>
              <a:buNone/>
              <a:defRPr sz="1700"/>
            </a:lvl7pPr>
            <a:lvl8pPr lvl="7" rtl="0" algn="ctr">
              <a:lnSpc>
                <a:spcPct val="100000"/>
              </a:lnSpc>
              <a:spcBef>
                <a:spcPts val="0"/>
              </a:spcBef>
              <a:spcAft>
                <a:spcPts val="0"/>
              </a:spcAft>
              <a:buSzPts val="1700"/>
              <a:buNone/>
              <a:defRPr sz="1700"/>
            </a:lvl8pPr>
            <a:lvl9pPr lvl="8" rtl="0" algn="ctr">
              <a:lnSpc>
                <a:spcPct val="100000"/>
              </a:lnSpc>
              <a:spcBef>
                <a:spcPts val="0"/>
              </a:spcBef>
              <a:spcAft>
                <a:spcPts val="0"/>
              </a:spcAft>
              <a:buSzPts val="1700"/>
              <a:buNone/>
              <a:defRPr sz="1700"/>
            </a:lvl9pPr>
          </a:lstStyle>
          <a:p/>
        </p:txBody>
      </p:sp>
      <p:sp>
        <p:nvSpPr>
          <p:cNvPr id="106" name="Google Shape;106;p29"/>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7" name="Shape 107"/>
        <p:cNvGrpSpPr/>
        <p:nvPr/>
      </p:nvGrpSpPr>
      <p:grpSpPr>
        <a:xfrm>
          <a:off x="0" y="0"/>
          <a:ext cx="0" cy="0"/>
          <a:chOff x="0" y="0"/>
          <a:chExt cx="0" cy="0"/>
        </a:xfrm>
      </p:grpSpPr>
      <p:sp>
        <p:nvSpPr>
          <p:cNvPr id="108" name="Google Shape;108;p30"/>
          <p:cNvSpPr txBox="1"/>
          <p:nvPr>
            <p:ph type="title"/>
          </p:nvPr>
        </p:nvSpPr>
        <p:spPr>
          <a:xfrm>
            <a:off x="178578" y="1473731"/>
            <a:ext cx="4881600" cy="576900"/>
          </a:xfrm>
          <a:prstGeom prst="rect">
            <a:avLst/>
          </a:prstGeom>
          <a:noFill/>
          <a:ln>
            <a:noFill/>
          </a:ln>
        </p:spPr>
        <p:txBody>
          <a:bodyPr anchorCtr="0" anchor="ctr" bIns="55800" lIns="55800" spcFirstLastPara="1" rIns="55800" wrap="square" tIns="55800">
            <a:normAutofit/>
          </a:bodyPr>
          <a:lstStyle>
            <a:lvl1pPr lvl="0" rtl="0" algn="ctr">
              <a:lnSpc>
                <a:spcPct val="100000"/>
              </a:lnSpc>
              <a:spcBef>
                <a:spcPts val="0"/>
              </a:spcBef>
              <a:spcAft>
                <a:spcPts val="0"/>
              </a:spcAft>
              <a:buSzPts val="2200"/>
              <a:buNone/>
              <a:defRPr sz="2200"/>
            </a:lvl1pPr>
            <a:lvl2pPr lvl="1" rtl="0" algn="ctr">
              <a:lnSpc>
                <a:spcPct val="100000"/>
              </a:lnSpc>
              <a:spcBef>
                <a:spcPts val="0"/>
              </a:spcBef>
              <a:spcAft>
                <a:spcPts val="0"/>
              </a:spcAft>
              <a:buSzPts val="2200"/>
              <a:buNone/>
              <a:defRPr sz="2200"/>
            </a:lvl2pPr>
            <a:lvl3pPr lvl="2" rtl="0" algn="ctr">
              <a:lnSpc>
                <a:spcPct val="100000"/>
              </a:lnSpc>
              <a:spcBef>
                <a:spcPts val="0"/>
              </a:spcBef>
              <a:spcAft>
                <a:spcPts val="0"/>
              </a:spcAft>
              <a:buSzPts val="2200"/>
              <a:buNone/>
              <a:defRPr sz="2200"/>
            </a:lvl3pPr>
            <a:lvl4pPr lvl="3" rtl="0" algn="ctr">
              <a:lnSpc>
                <a:spcPct val="100000"/>
              </a:lnSpc>
              <a:spcBef>
                <a:spcPts val="0"/>
              </a:spcBef>
              <a:spcAft>
                <a:spcPts val="0"/>
              </a:spcAft>
              <a:buSzPts val="2200"/>
              <a:buNone/>
              <a:defRPr sz="2200"/>
            </a:lvl4pPr>
            <a:lvl5pPr lvl="4" rtl="0" algn="ctr">
              <a:lnSpc>
                <a:spcPct val="100000"/>
              </a:lnSpc>
              <a:spcBef>
                <a:spcPts val="0"/>
              </a:spcBef>
              <a:spcAft>
                <a:spcPts val="0"/>
              </a:spcAft>
              <a:buSzPts val="2200"/>
              <a:buNone/>
              <a:defRPr sz="2200"/>
            </a:lvl5pPr>
            <a:lvl6pPr lvl="5" rtl="0" algn="ctr">
              <a:lnSpc>
                <a:spcPct val="100000"/>
              </a:lnSpc>
              <a:spcBef>
                <a:spcPts val="0"/>
              </a:spcBef>
              <a:spcAft>
                <a:spcPts val="0"/>
              </a:spcAft>
              <a:buSzPts val="2200"/>
              <a:buNone/>
              <a:defRPr sz="2200"/>
            </a:lvl6pPr>
            <a:lvl7pPr lvl="6" rtl="0" algn="ctr">
              <a:lnSpc>
                <a:spcPct val="100000"/>
              </a:lnSpc>
              <a:spcBef>
                <a:spcPts val="0"/>
              </a:spcBef>
              <a:spcAft>
                <a:spcPts val="0"/>
              </a:spcAft>
              <a:buSzPts val="2200"/>
              <a:buNone/>
              <a:defRPr sz="2200"/>
            </a:lvl7pPr>
            <a:lvl8pPr lvl="7" rtl="0" algn="ctr">
              <a:lnSpc>
                <a:spcPct val="100000"/>
              </a:lnSpc>
              <a:spcBef>
                <a:spcPts val="0"/>
              </a:spcBef>
              <a:spcAft>
                <a:spcPts val="0"/>
              </a:spcAft>
              <a:buSzPts val="2200"/>
              <a:buNone/>
              <a:defRPr sz="2200"/>
            </a:lvl8pPr>
            <a:lvl9pPr lvl="8" rtl="0" algn="ctr">
              <a:lnSpc>
                <a:spcPct val="100000"/>
              </a:lnSpc>
              <a:spcBef>
                <a:spcPts val="0"/>
              </a:spcBef>
              <a:spcAft>
                <a:spcPts val="0"/>
              </a:spcAft>
              <a:buSzPts val="2200"/>
              <a:buNone/>
              <a:defRPr sz="2200"/>
            </a:lvl9pPr>
          </a:lstStyle>
          <a:p/>
        </p:txBody>
      </p:sp>
      <p:sp>
        <p:nvSpPr>
          <p:cNvPr id="109" name="Google Shape;109;p30"/>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sp>
        <p:nvSpPr>
          <p:cNvPr id="111" name="Google Shape;111;p31"/>
          <p:cNvSpPr txBox="1"/>
          <p:nvPr>
            <p:ph type="title"/>
          </p:nvPr>
        </p:nvSpPr>
        <p:spPr>
          <a:xfrm>
            <a:off x="178578" y="304925"/>
            <a:ext cx="4881600" cy="392400"/>
          </a:xfrm>
          <a:prstGeom prst="rect">
            <a:avLst/>
          </a:prstGeom>
          <a:noFill/>
          <a:ln>
            <a:noFill/>
          </a:ln>
        </p:spPr>
        <p:txBody>
          <a:bodyPr anchorCtr="0" anchor="t" bIns="55800" lIns="55800" spcFirstLastPara="1" rIns="55800" wrap="square" tIns="55800">
            <a:normAutofit/>
          </a:bodyPr>
          <a:lstStyle>
            <a:lvl1pPr lvl="0" rtl="0" algn="l">
              <a:lnSpc>
                <a:spcPct val="100000"/>
              </a:lnSpc>
              <a:spcBef>
                <a:spcPts val="0"/>
              </a:spcBef>
              <a:spcAft>
                <a:spcPts val="0"/>
              </a:spcAft>
              <a:buSzPts val="1700"/>
              <a:buNone/>
              <a:defRPr/>
            </a:lvl1pPr>
            <a:lvl2pPr lvl="1" rtl="0" algn="l">
              <a:lnSpc>
                <a:spcPct val="100000"/>
              </a:lnSpc>
              <a:spcBef>
                <a:spcPts val="0"/>
              </a:spcBef>
              <a:spcAft>
                <a:spcPts val="0"/>
              </a:spcAft>
              <a:buSzPts val="1700"/>
              <a:buNone/>
              <a:defRPr/>
            </a:lvl2pPr>
            <a:lvl3pPr lvl="2" rtl="0" algn="l">
              <a:lnSpc>
                <a:spcPct val="100000"/>
              </a:lnSpc>
              <a:spcBef>
                <a:spcPts val="0"/>
              </a:spcBef>
              <a:spcAft>
                <a:spcPts val="0"/>
              </a:spcAft>
              <a:buSzPts val="1700"/>
              <a:buNone/>
              <a:defRPr/>
            </a:lvl3pPr>
            <a:lvl4pPr lvl="3" rtl="0" algn="l">
              <a:lnSpc>
                <a:spcPct val="100000"/>
              </a:lnSpc>
              <a:spcBef>
                <a:spcPts val="0"/>
              </a:spcBef>
              <a:spcAft>
                <a:spcPts val="0"/>
              </a:spcAft>
              <a:buSzPts val="1700"/>
              <a:buNone/>
              <a:defRPr/>
            </a:lvl4pPr>
            <a:lvl5pPr lvl="4" rtl="0" algn="l">
              <a:lnSpc>
                <a:spcPct val="100000"/>
              </a:lnSpc>
              <a:spcBef>
                <a:spcPts val="0"/>
              </a:spcBef>
              <a:spcAft>
                <a:spcPts val="0"/>
              </a:spcAft>
              <a:buSzPts val="1700"/>
              <a:buNone/>
              <a:defRPr/>
            </a:lvl5pPr>
            <a:lvl6pPr lvl="5" rtl="0" algn="l">
              <a:lnSpc>
                <a:spcPct val="100000"/>
              </a:lnSpc>
              <a:spcBef>
                <a:spcPts val="0"/>
              </a:spcBef>
              <a:spcAft>
                <a:spcPts val="0"/>
              </a:spcAft>
              <a:buSzPts val="1700"/>
              <a:buNone/>
              <a:defRPr/>
            </a:lvl6pPr>
            <a:lvl7pPr lvl="6" rtl="0" algn="l">
              <a:lnSpc>
                <a:spcPct val="100000"/>
              </a:lnSpc>
              <a:spcBef>
                <a:spcPts val="0"/>
              </a:spcBef>
              <a:spcAft>
                <a:spcPts val="0"/>
              </a:spcAft>
              <a:buSzPts val="1700"/>
              <a:buNone/>
              <a:defRPr/>
            </a:lvl7pPr>
            <a:lvl8pPr lvl="7" rtl="0" algn="l">
              <a:lnSpc>
                <a:spcPct val="100000"/>
              </a:lnSpc>
              <a:spcBef>
                <a:spcPts val="0"/>
              </a:spcBef>
              <a:spcAft>
                <a:spcPts val="0"/>
              </a:spcAft>
              <a:buSzPts val="1700"/>
              <a:buNone/>
              <a:defRPr/>
            </a:lvl8pPr>
            <a:lvl9pPr lvl="8" rtl="0" algn="l">
              <a:lnSpc>
                <a:spcPct val="100000"/>
              </a:lnSpc>
              <a:spcBef>
                <a:spcPts val="0"/>
              </a:spcBef>
              <a:spcAft>
                <a:spcPts val="0"/>
              </a:spcAft>
              <a:buSzPts val="1700"/>
              <a:buNone/>
              <a:defRPr/>
            </a:lvl9pPr>
          </a:lstStyle>
          <a:p/>
        </p:txBody>
      </p:sp>
      <p:sp>
        <p:nvSpPr>
          <p:cNvPr id="112" name="Google Shape;112;p31"/>
          <p:cNvSpPr txBox="1"/>
          <p:nvPr>
            <p:ph idx="1" type="body"/>
          </p:nvPr>
        </p:nvSpPr>
        <p:spPr>
          <a:xfrm>
            <a:off x="178578" y="789659"/>
            <a:ext cx="4881600" cy="2340900"/>
          </a:xfrm>
          <a:prstGeom prst="rect">
            <a:avLst/>
          </a:prstGeom>
          <a:noFill/>
          <a:ln>
            <a:noFill/>
          </a:ln>
        </p:spPr>
        <p:txBody>
          <a:bodyPr anchorCtr="0" anchor="t" bIns="55800" lIns="55800" spcFirstLastPara="1" rIns="55800" wrap="square" tIns="55800">
            <a:normAutofit/>
          </a:bodyPr>
          <a:lstStyle>
            <a:lvl1pPr indent="-298450" lvl="0" marL="457200" rtl="0" algn="l">
              <a:lnSpc>
                <a:spcPct val="115000"/>
              </a:lnSpc>
              <a:spcBef>
                <a:spcPts val="0"/>
              </a:spcBef>
              <a:spcAft>
                <a:spcPts val="0"/>
              </a:spcAft>
              <a:buSzPts val="1100"/>
              <a:buChar char="●"/>
              <a:defRPr/>
            </a:lvl1pPr>
            <a:lvl2pPr indent="-285750" lvl="1" marL="914400" rtl="0" algn="l">
              <a:lnSpc>
                <a:spcPct val="115000"/>
              </a:lnSpc>
              <a:spcBef>
                <a:spcPts val="0"/>
              </a:spcBef>
              <a:spcAft>
                <a:spcPts val="0"/>
              </a:spcAft>
              <a:buSzPts val="900"/>
              <a:buChar char="○"/>
              <a:defRPr/>
            </a:lvl2pPr>
            <a:lvl3pPr indent="-285750" lvl="2" marL="1371600" rtl="0" algn="l">
              <a:lnSpc>
                <a:spcPct val="115000"/>
              </a:lnSpc>
              <a:spcBef>
                <a:spcPts val="0"/>
              </a:spcBef>
              <a:spcAft>
                <a:spcPts val="0"/>
              </a:spcAft>
              <a:buSzPts val="900"/>
              <a:buChar char="■"/>
              <a:defRPr/>
            </a:lvl3pPr>
            <a:lvl4pPr indent="-285750" lvl="3" marL="1828800" rtl="0" algn="l">
              <a:lnSpc>
                <a:spcPct val="115000"/>
              </a:lnSpc>
              <a:spcBef>
                <a:spcPts val="0"/>
              </a:spcBef>
              <a:spcAft>
                <a:spcPts val="0"/>
              </a:spcAft>
              <a:buSzPts val="900"/>
              <a:buChar char="●"/>
              <a:defRPr/>
            </a:lvl4pPr>
            <a:lvl5pPr indent="-285750" lvl="4" marL="2286000" rtl="0" algn="l">
              <a:lnSpc>
                <a:spcPct val="115000"/>
              </a:lnSpc>
              <a:spcBef>
                <a:spcPts val="0"/>
              </a:spcBef>
              <a:spcAft>
                <a:spcPts val="0"/>
              </a:spcAft>
              <a:buSzPts val="900"/>
              <a:buChar char="○"/>
              <a:defRPr/>
            </a:lvl5pPr>
            <a:lvl6pPr indent="-285750" lvl="5" marL="2743200" rtl="0" algn="l">
              <a:lnSpc>
                <a:spcPct val="115000"/>
              </a:lnSpc>
              <a:spcBef>
                <a:spcPts val="0"/>
              </a:spcBef>
              <a:spcAft>
                <a:spcPts val="0"/>
              </a:spcAft>
              <a:buSzPts val="900"/>
              <a:buChar char="■"/>
              <a:defRPr/>
            </a:lvl6pPr>
            <a:lvl7pPr indent="-285750" lvl="6" marL="3200400" rtl="0" algn="l">
              <a:lnSpc>
                <a:spcPct val="115000"/>
              </a:lnSpc>
              <a:spcBef>
                <a:spcPts val="0"/>
              </a:spcBef>
              <a:spcAft>
                <a:spcPts val="0"/>
              </a:spcAft>
              <a:buSzPts val="9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113" name="Google Shape;113;p31"/>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4" name="Shape 114"/>
        <p:cNvGrpSpPr/>
        <p:nvPr/>
      </p:nvGrpSpPr>
      <p:grpSpPr>
        <a:xfrm>
          <a:off x="0" y="0"/>
          <a:ext cx="0" cy="0"/>
          <a:chOff x="0" y="0"/>
          <a:chExt cx="0" cy="0"/>
        </a:xfrm>
      </p:grpSpPr>
      <p:sp>
        <p:nvSpPr>
          <p:cNvPr id="115" name="Google Shape;115;p32"/>
          <p:cNvSpPr txBox="1"/>
          <p:nvPr>
            <p:ph type="title"/>
          </p:nvPr>
        </p:nvSpPr>
        <p:spPr>
          <a:xfrm>
            <a:off x="178578" y="304925"/>
            <a:ext cx="4881600" cy="392400"/>
          </a:xfrm>
          <a:prstGeom prst="rect">
            <a:avLst/>
          </a:prstGeom>
          <a:noFill/>
          <a:ln>
            <a:noFill/>
          </a:ln>
        </p:spPr>
        <p:txBody>
          <a:bodyPr anchorCtr="0" anchor="t" bIns="55800" lIns="55800" spcFirstLastPara="1" rIns="55800" wrap="square" tIns="55800">
            <a:normAutofit/>
          </a:bodyPr>
          <a:lstStyle>
            <a:lvl1pPr lvl="0" rtl="0" algn="l">
              <a:lnSpc>
                <a:spcPct val="100000"/>
              </a:lnSpc>
              <a:spcBef>
                <a:spcPts val="0"/>
              </a:spcBef>
              <a:spcAft>
                <a:spcPts val="0"/>
              </a:spcAft>
              <a:buSzPts val="1700"/>
              <a:buNone/>
              <a:defRPr/>
            </a:lvl1pPr>
            <a:lvl2pPr lvl="1" rtl="0" algn="l">
              <a:lnSpc>
                <a:spcPct val="100000"/>
              </a:lnSpc>
              <a:spcBef>
                <a:spcPts val="0"/>
              </a:spcBef>
              <a:spcAft>
                <a:spcPts val="0"/>
              </a:spcAft>
              <a:buSzPts val="1700"/>
              <a:buNone/>
              <a:defRPr/>
            </a:lvl2pPr>
            <a:lvl3pPr lvl="2" rtl="0" algn="l">
              <a:lnSpc>
                <a:spcPct val="100000"/>
              </a:lnSpc>
              <a:spcBef>
                <a:spcPts val="0"/>
              </a:spcBef>
              <a:spcAft>
                <a:spcPts val="0"/>
              </a:spcAft>
              <a:buSzPts val="1700"/>
              <a:buNone/>
              <a:defRPr/>
            </a:lvl3pPr>
            <a:lvl4pPr lvl="3" rtl="0" algn="l">
              <a:lnSpc>
                <a:spcPct val="100000"/>
              </a:lnSpc>
              <a:spcBef>
                <a:spcPts val="0"/>
              </a:spcBef>
              <a:spcAft>
                <a:spcPts val="0"/>
              </a:spcAft>
              <a:buSzPts val="1700"/>
              <a:buNone/>
              <a:defRPr/>
            </a:lvl4pPr>
            <a:lvl5pPr lvl="4" rtl="0" algn="l">
              <a:lnSpc>
                <a:spcPct val="100000"/>
              </a:lnSpc>
              <a:spcBef>
                <a:spcPts val="0"/>
              </a:spcBef>
              <a:spcAft>
                <a:spcPts val="0"/>
              </a:spcAft>
              <a:buSzPts val="1700"/>
              <a:buNone/>
              <a:defRPr/>
            </a:lvl5pPr>
            <a:lvl6pPr lvl="5" rtl="0" algn="l">
              <a:lnSpc>
                <a:spcPct val="100000"/>
              </a:lnSpc>
              <a:spcBef>
                <a:spcPts val="0"/>
              </a:spcBef>
              <a:spcAft>
                <a:spcPts val="0"/>
              </a:spcAft>
              <a:buSzPts val="1700"/>
              <a:buNone/>
              <a:defRPr/>
            </a:lvl6pPr>
            <a:lvl7pPr lvl="6" rtl="0" algn="l">
              <a:lnSpc>
                <a:spcPct val="100000"/>
              </a:lnSpc>
              <a:spcBef>
                <a:spcPts val="0"/>
              </a:spcBef>
              <a:spcAft>
                <a:spcPts val="0"/>
              </a:spcAft>
              <a:buSzPts val="1700"/>
              <a:buNone/>
              <a:defRPr/>
            </a:lvl7pPr>
            <a:lvl8pPr lvl="7" rtl="0" algn="l">
              <a:lnSpc>
                <a:spcPct val="100000"/>
              </a:lnSpc>
              <a:spcBef>
                <a:spcPts val="0"/>
              </a:spcBef>
              <a:spcAft>
                <a:spcPts val="0"/>
              </a:spcAft>
              <a:buSzPts val="1700"/>
              <a:buNone/>
              <a:defRPr/>
            </a:lvl8pPr>
            <a:lvl9pPr lvl="8" rtl="0" algn="l">
              <a:lnSpc>
                <a:spcPct val="100000"/>
              </a:lnSpc>
              <a:spcBef>
                <a:spcPts val="0"/>
              </a:spcBef>
              <a:spcAft>
                <a:spcPts val="0"/>
              </a:spcAft>
              <a:buSzPts val="1700"/>
              <a:buNone/>
              <a:defRPr/>
            </a:lvl9pPr>
          </a:lstStyle>
          <a:p/>
        </p:txBody>
      </p:sp>
      <p:sp>
        <p:nvSpPr>
          <p:cNvPr id="116" name="Google Shape;116;p32"/>
          <p:cNvSpPr txBox="1"/>
          <p:nvPr>
            <p:ph idx="1" type="body"/>
          </p:nvPr>
        </p:nvSpPr>
        <p:spPr>
          <a:xfrm>
            <a:off x="178578" y="789659"/>
            <a:ext cx="2291700" cy="2340900"/>
          </a:xfrm>
          <a:prstGeom prst="rect">
            <a:avLst/>
          </a:prstGeom>
          <a:noFill/>
          <a:ln>
            <a:noFill/>
          </a:ln>
        </p:spPr>
        <p:txBody>
          <a:bodyPr anchorCtr="0" anchor="t" bIns="55800" lIns="55800" spcFirstLastPara="1" rIns="55800" wrap="square" tIns="55800">
            <a:normAutofit/>
          </a:bodyPr>
          <a:lstStyle>
            <a:lvl1pPr indent="-285750" lvl="0" marL="457200" rtl="0" algn="l">
              <a:lnSpc>
                <a:spcPct val="115000"/>
              </a:lnSpc>
              <a:spcBef>
                <a:spcPts val="0"/>
              </a:spcBef>
              <a:spcAft>
                <a:spcPts val="0"/>
              </a:spcAft>
              <a:buSzPts val="900"/>
              <a:buChar char="●"/>
              <a:defRPr sz="900"/>
            </a:lvl1pPr>
            <a:lvl2pPr indent="-273050" lvl="1" marL="914400" rtl="0" algn="l">
              <a:lnSpc>
                <a:spcPct val="115000"/>
              </a:lnSpc>
              <a:spcBef>
                <a:spcPts val="0"/>
              </a:spcBef>
              <a:spcAft>
                <a:spcPts val="0"/>
              </a:spcAft>
              <a:buSzPts val="700"/>
              <a:buChar char="○"/>
              <a:defRPr sz="700"/>
            </a:lvl2pPr>
            <a:lvl3pPr indent="-273050" lvl="2" marL="1371600" rtl="0" algn="l">
              <a:lnSpc>
                <a:spcPct val="115000"/>
              </a:lnSpc>
              <a:spcBef>
                <a:spcPts val="0"/>
              </a:spcBef>
              <a:spcAft>
                <a:spcPts val="0"/>
              </a:spcAft>
              <a:buSzPts val="700"/>
              <a:buChar char="■"/>
              <a:defRPr sz="700"/>
            </a:lvl3pPr>
            <a:lvl4pPr indent="-273050" lvl="3" marL="1828800" rtl="0" algn="l">
              <a:lnSpc>
                <a:spcPct val="115000"/>
              </a:lnSpc>
              <a:spcBef>
                <a:spcPts val="0"/>
              </a:spcBef>
              <a:spcAft>
                <a:spcPts val="0"/>
              </a:spcAft>
              <a:buSzPts val="700"/>
              <a:buChar char="●"/>
              <a:defRPr sz="700"/>
            </a:lvl4pPr>
            <a:lvl5pPr indent="-273050" lvl="4" marL="2286000" rtl="0" algn="l">
              <a:lnSpc>
                <a:spcPct val="115000"/>
              </a:lnSpc>
              <a:spcBef>
                <a:spcPts val="0"/>
              </a:spcBef>
              <a:spcAft>
                <a:spcPts val="0"/>
              </a:spcAft>
              <a:buSzPts val="700"/>
              <a:buChar char="○"/>
              <a:defRPr sz="700"/>
            </a:lvl5pPr>
            <a:lvl6pPr indent="-273050" lvl="5" marL="2743200" rtl="0" algn="l">
              <a:lnSpc>
                <a:spcPct val="115000"/>
              </a:lnSpc>
              <a:spcBef>
                <a:spcPts val="0"/>
              </a:spcBef>
              <a:spcAft>
                <a:spcPts val="0"/>
              </a:spcAft>
              <a:buSzPts val="700"/>
              <a:buChar char="■"/>
              <a:defRPr sz="700"/>
            </a:lvl6pPr>
            <a:lvl7pPr indent="-273050" lvl="6" marL="3200400" rtl="0" algn="l">
              <a:lnSpc>
                <a:spcPct val="115000"/>
              </a:lnSpc>
              <a:spcBef>
                <a:spcPts val="0"/>
              </a:spcBef>
              <a:spcAft>
                <a:spcPts val="0"/>
              </a:spcAft>
              <a:buSzPts val="700"/>
              <a:buChar char="●"/>
              <a:defRPr sz="700"/>
            </a:lvl7pPr>
            <a:lvl8pPr indent="-273050" lvl="7" marL="3657600" rtl="0" algn="l">
              <a:lnSpc>
                <a:spcPct val="115000"/>
              </a:lnSpc>
              <a:spcBef>
                <a:spcPts val="0"/>
              </a:spcBef>
              <a:spcAft>
                <a:spcPts val="0"/>
              </a:spcAft>
              <a:buSzPts val="700"/>
              <a:buChar char="○"/>
              <a:defRPr sz="700"/>
            </a:lvl8pPr>
            <a:lvl9pPr indent="-273050" lvl="8" marL="4114800" rtl="0" algn="l">
              <a:lnSpc>
                <a:spcPct val="115000"/>
              </a:lnSpc>
              <a:spcBef>
                <a:spcPts val="0"/>
              </a:spcBef>
              <a:spcAft>
                <a:spcPts val="0"/>
              </a:spcAft>
              <a:buSzPts val="700"/>
              <a:buChar char="■"/>
              <a:defRPr sz="700"/>
            </a:lvl9pPr>
          </a:lstStyle>
          <a:p/>
        </p:txBody>
      </p:sp>
      <p:sp>
        <p:nvSpPr>
          <p:cNvPr id="117" name="Google Shape;117;p32"/>
          <p:cNvSpPr txBox="1"/>
          <p:nvPr>
            <p:ph idx="2" type="body"/>
          </p:nvPr>
        </p:nvSpPr>
        <p:spPr>
          <a:xfrm>
            <a:off x="2768563" y="789659"/>
            <a:ext cx="2291700" cy="2340900"/>
          </a:xfrm>
          <a:prstGeom prst="rect">
            <a:avLst/>
          </a:prstGeom>
          <a:noFill/>
          <a:ln>
            <a:noFill/>
          </a:ln>
        </p:spPr>
        <p:txBody>
          <a:bodyPr anchorCtr="0" anchor="t" bIns="55800" lIns="55800" spcFirstLastPara="1" rIns="55800" wrap="square" tIns="55800">
            <a:normAutofit/>
          </a:bodyPr>
          <a:lstStyle>
            <a:lvl1pPr indent="-285750" lvl="0" marL="457200" rtl="0" algn="l">
              <a:lnSpc>
                <a:spcPct val="115000"/>
              </a:lnSpc>
              <a:spcBef>
                <a:spcPts val="0"/>
              </a:spcBef>
              <a:spcAft>
                <a:spcPts val="0"/>
              </a:spcAft>
              <a:buSzPts val="900"/>
              <a:buChar char="●"/>
              <a:defRPr sz="900"/>
            </a:lvl1pPr>
            <a:lvl2pPr indent="-273050" lvl="1" marL="914400" rtl="0" algn="l">
              <a:lnSpc>
                <a:spcPct val="115000"/>
              </a:lnSpc>
              <a:spcBef>
                <a:spcPts val="0"/>
              </a:spcBef>
              <a:spcAft>
                <a:spcPts val="0"/>
              </a:spcAft>
              <a:buSzPts val="700"/>
              <a:buChar char="○"/>
              <a:defRPr sz="700"/>
            </a:lvl2pPr>
            <a:lvl3pPr indent="-273050" lvl="2" marL="1371600" rtl="0" algn="l">
              <a:lnSpc>
                <a:spcPct val="115000"/>
              </a:lnSpc>
              <a:spcBef>
                <a:spcPts val="0"/>
              </a:spcBef>
              <a:spcAft>
                <a:spcPts val="0"/>
              </a:spcAft>
              <a:buSzPts val="700"/>
              <a:buChar char="■"/>
              <a:defRPr sz="700"/>
            </a:lvl3pPr>
            <a:lvl4pPr indent="-273050" lvl="3" marL="1828800" rtl="0" algn="l">
              <a:lnSpc>
                <a:spcPct val="115000"/>
              </a:lnSpc>
              <a:spcBef>
                <a:spcPts val="0"/>
              </a:spcBef>
              <a:spcAft>
                <a:spcPts val="0"/>
              </a:spcAft>
              <a:buSzPts val="700"/>
              <a:buChar char="●"/>
              <a:defRPr sz="700"/>
            </a:lvl4pPr>
            <a:lvl5pPr indent="-273050" lvl="4" marL="2286000" rtl="0" algn="l">
              <a:lnSpc>
                <a:spcPct val="115000"/>
              </a:lnSpc>
              <a:spcBef>
                <a:spcPts val="0"/>
              </a:spcBef>
              <a:spcAft>
                <a:spcPts val="0"/>
              </a:spcAft>
              <a:buSzPts val="700"/>
              <a:buChar char="○"/>
              <a:defRPr sz="700"/>
            </a:lvl5pPr>
            <a:lvl6pPr indent="-273050" lvl="5" marL="2743200" rtl="0" algn="l">
              <a:lnSpc>
                <a:spcPct val="115000"/>
              </a:lnSpc>
              <a:spcBef>
                <a:spcPts val="0"/>
              </a:spcBef>
              <a:spcAft>
                <a:spcPts val="0"/>
              </a:spcAft>
              <a:buSzPts val="700"/>
              <a:buChar char="■"/>
              <a:defRPr sz="700"/>
            </a:lvl6pPr>
            <a:lvl7pPr indent="-273050" lvl="6" marL="3200400" rtl="0" algn="l">
              <a:lnSpc>
                <a:spcPct val="115000"/>
              </a:lnSpc>
              <a:spcBef>
                <a:spcPts val="0"/>
              </a:spcBef>
              <a:spcAft>
                <a:spcPts val="0"/>
              </a:spcAft>
              <a:buSzPts val="700"/>
              <a:buChar char="●"/>
              <a:defRPr sz="700"/>
            </a:lvl7pPr>
            <a:lvl8pPr indent="-273050" lvl="7" marL="3657600" rtl="0" algn="l">
              <a:lnSpc>
                <a:spcPct val="115000"/>
              </a:lnSpc>
              <a:spcBef>
                <a:spcPts val="0"/>
              </a:spcBef>
              <a:spcAft>
                <a:spcPts val="0"/>
              </a:spcAft>
              <a:buSzPts val="700"/>
              <a:buChar char="○"/>
              <a:defRPr sz="700"/>
            </a:lvl8pPr>
            <a:lvl9pPr indent="-273050" lvl="8" marL="4114800" rtl="0" algn="l">
              <a:lnSpc>
                <a:spcPct val="115000"/>
              </a:lnSpc>
              <a:spcBef>
                <a:spcPts val="0"/>
              </a:spcBef>
              <a:spcAft>
                <a:spcPts val="0"/>
              </a:spcAft>
              <a:buSzPts val="700"/>
              <a:buChar char="■"/>
              <a:defRPr sz="700"/>
            </a:lvl9pPr>
          </a:lstStyle>
          <a:p/>
        </p:txBody>
      </p:sp>
      <p:sp>
        <p:nvSpPr>
          <p:cNvPr id="118" name="Google Shape;118;p32"/>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9" name="Shape 119"/>
        <p:cNvGrpSpPr/>
        <p:nvPr/>
      </p:nvGrpSpPr>
      <p:grpSpPr>
        <a:xfrm>
          <a:off x="0" y="0"/>
          <a:ext cx="0" cy="0"/>
          <a:chOff x="0" y="0"/>
          <a:chExt cx="0" cy="0"/>
        </a:xfrm>
      </p:grpSpPr>
      <p:sp>
        <p:nvSpPr>
          <p:cNvPr id="120" name="Google Shape;120;p33"/>
          <p:cNvSpPr txBox="1"/>
          <p:nvPr>
            <p:ph type="title"/>
          </p:nvPr>
        </p:nvSpPr>
        <p:spPr>
          <a:xfrm>
            <a:off x="178578" y="304925"/>
            <a:ext cx="4881600" cy="392400"/>
          </a:xfrm>
          <a:prstGeom prst="rect">
            <a:avLst/>
          </a:prstGeom>
          <a:noFill/>
          <a:ln>
            <a:noFill/>
          </a:ln>
        </p:spPr>
        <p:txBody>
          <a:bodyPr anchorCtr="0" anchor="t" bIns="55800" lIns="55800" spcFirstLastPara="1" rIns="55800" wrap="square" tIns="55800">
            <a:normAutofit/>
          </a:bodyPr>
          <a:lstStyle>
            <a:lvl1pPr lvl="0" rtl="0" algn="l">
              <a:lnSpc>
                <a:spcPct val="100000"/>
              </a:lnSpc>
              <a:spcBef>
                <a:spcPts val="0"/>
              </a:spcBef>
              <a:spcAft>
                <a:spcPts val="0"/>
              </a:spcAft>
              <a:buSzPts val="1700"/>
              <a:buNone/>
              <a:defRPr/>
            </a:lvl1pPr>
            <a:lvl2pPr lvl="1" rtl="0" algn="l">
              <a:lnSpc>
                <a:spcPct val="100000"/>
              </a:lnSpc>
              <a:spcBef>
                <a:spcPts val="0"/>
              </a:spcBef>
              <a:spcAft>
                <a:spcPts val="0"/>
              </a:spcAft>
              <a:buSzPts val="1700"/>
              <a:buNone/>
              <a:defRPr/>
            </a:lvl2pPr>
            <a:lvl3pPr lvl="2" rtl="0" algn="l">
              <a:lnSpc>
                <a:spcPct val="100000"/>
              </a:lnSpc>
              <a:spcBef>
                <a:spcPts val="0"/>
              </a:spcBef>
              <a:spcAft>
                <a:spcPts val="0"/>
              </a:spcAft>
              <a:buSzPts val="1700"/>
              <a:buNone/>
              <a:defRPr/>
            </a:lvl3pPr>
            <a:lvl4pPr lvl="3" rtl="0" algn="l">
              <a:lnSpc>
                <a:spcPct val="100000"/>
              </a:lnSpc>
              <a:spcBef>
                <a:spcPts val="0"/>
              </a:spcBef>
              <a:spcAft>
                <a:spcPts val="0"/>
              </a:spcAft>
              <a:buSzPts val="1700"/>
              <a:buNone/>
              <a:defRPr/>
            </a:lvl4pPr>
            <a:lvl5pPr lvl="4" rtl="0" algn="l">
              <a:lnSpc>
                <a:spcPct val="100000"/>
              </a:lnSpc>
              <a:spcBef>
                <a:spcPts val="0"/>
              </a:spcBef>
              <a:spcAft>
                <a:spcPts val="0"/>
              </a:spcAft>
              <a:buSzPts val="1700"/>
              <a:buNone/>
              <a:defRPr/>
            </a:lvl5pPr>
            <a:lvl6pPr lvl="5" rtl="0" algn="l">
              <a:lnSpc>
                <a:spcPct val="100000"/>
              </a:lnSpc>
              <a:spcBef>
                <a:spcPts val="0"/>
              </a:spcBef>
              <a:spcAft>
                <a:spcPts val="0"/>
              </a:spcAft>
              <a:buSzPts val="1700"/>
              <a:buNone/>
              <a:defRPr/>
            </a:lvl6pPr>
            <a:lvl7pPr lvl="6" rtl="0" algn="l">
              <a:lnSpc>
                <a:spcPct val="100000"/>
              </a:lnSpc>
              <a:spcBef>
                <a:spcPts val="0"/>
              </a:spcBef>
              <a:spcAft>
                <a:spcPts val="0"/>
              </a:spcAft>
              <a:buSzPts val="1700"/>
              <a:buNone/>
              <a:defRPr/>
            </a:lvl7pPr>
            <a:lvl8pPr lvl="7" rtl="0" algn="l">
              <a:lnSpc>
                <a:spcPct val="100000"/>
              </a:lnSpc>
              <a:spcBef>
                <a:spcPts val="0"/>
              </a:spcBef>
              <a:spcAft>
                <a:spcPts val="0"/>
              </a:spcAft>
              <a:buSzPts val="1700"/>
              <a:buNone/>
              <a:defRPr/>
            </a:lvl8pPr>
            <a:lvl9pPr lvl="8" rtl="0" algn="l">
              <a:lnSpc>
                <a:spcPct val="100000"/>
              </a:lnSpc>
              <a:spcBef>
                <a:spcPts val="0"/>
              </a:spcBef>
              <a:spcAft>
                <a:spcPts val="0"/>
              </a:spcAft>
              <a:buSzPts val="1700"/>
              <a:buNone/>
              <a:defRPr/>
            </a:lvl9pPr>
          </a:lstStyle>
          <a:p/>
        </p:txBody>
      </p:sp>
      <p:sp>
        <p:nvSpPr>
          <p:cNvPr id="121" name="Google Shape;121;p33"/>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2" name="Shape 122"/>
        <p:cNvGrpSpPr/>
        <p:nvPr/>
      </p:nvGrpSpPr>
      <p:grpSpPr>
        <a:xfrm>
          <a:off x="0" y="0"/>
          <a:ext cx="0" cy="0"/>
          <a:chOff x="0" y="0"/>
          <a:chExt cx="0" cy="0"/>
        </a:xfrm>
      </p:grpSpPr>
      <p:sp>
        <p:nvSpPr>
          <p:cNvPr id="123" name="Google Shape;123;p34"/>
          <p:cNvSpPr txBox="1"/>
          <p:nvPr>
            <p:ph type="title"/>
          </p:nvPr>
        </p:nvSpPr>
        <p:spPr>
          <a:xfrm>
            <a:off x="178578" y="380689"/>
            <a:ext cx="1608600" cy="517800"/>
          </a:xfrm>
          <a:prstGeom prst="rect">
            <a:avLst/>
          </a:prstGeom>
          <a:noFill/>
          <a:ln>
            <a:noFill/>
          </a:ln>
        </p:spPr>
        <p:txBody>
          <a:bodyPr anchorCtr="0" anchor="b" bIns="55800" lIns="55800" spcFirstLastPara="1" rIns="55800" wrap="square" tIns="55800">
            <a:norm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24" name="Google Shape;124;p34"/>
          <p:cNvSpPr txBox="1"/>
          <p:nvPr>
            <p:ph idx="1" type="body"/>
          </p:nvPr>
        </p:nvSpPr>
        <p:spPr>
          <a:xfrm>
            <a:off x="178578" y="952133"/>
            <a:ext cx="1608600" cy="2178600"/>
          </a:xfrm>
          <a:prstGeom prst="rect">
            <a:avLst/>
          </a:prstGeom>
          <a:noFill/>
          <a:ln>
            <a:noFill/>
          </a:ln>
        </p:spPr>
        <p:txBody>
          <a:bodyPr anchorCtr="0" anchor="t" bIns="55800" lIns="55800" spcFirstLastPara="1" rIns="55800" wrap="square" tIns="55800">
            <a:normAutofit/>
          </a:bodyPr>
          <a:lstStyle>
            <a:lvl1pPr indent="-273050" lvl="0" marL="457200" rtl="0" algn="l">
              <a:lnSpc>
                <a:spcPct val="115000"/>
              </a:lnSpc>
              <a:spcBef>
                <a:spcPts val="0"/>
              </a:spcBef>
              <a:spcAft>
                <a:spcPts val="0"/>
              </a:spcAft>
              <a:buSzPts val="700"/>
              <a:buChar char="●"/>
              <a:defRPr sz="700"/>
            </a:lvl1pPr>
            <a:lvl2pPr indent="-273050" lvl="1" marL="914400" rtl="0" algn="l">
              <a:lnSpc>
                <a:spcPct val="115000"/>
              </a:lnSpc>
              <a:spcBef>
                <a:spcPts val="0"/>
              </a:spcBef>
              <a:spcAft>
                <a:spcPts val="0"/>
              </a:spcAft>
              <a:buSzPts val="700"/>
              <a:buChar char="○"/>
              <a:defRPr sz="700"/>
            </a:lvl2pPr>
            <a:lvl3pPr indent="-273050" lvl="2" marL="1371600" rtl="0" algn="l">
              <a:lnSpc>
                <a:spcPct val="115000"/>
              </a:lnSpc>
              <a:spcBef>
                <a:spcPts val="0"/>
              </a:spcBef>
              <a:spcAft>
                <a:spcPts val="0"/>
              </a:spcAft>
              <a:buSzPts val="700"/>
              <a:buChar char="■"/>
              <a:defRPr sz="700"/>
            </a:lvl3pPr>
            <a:lvl4pPr indent="-273050" lvl="3" marL="1828800" rtl="0" algn="l">
              <a:lnSpc>
                <a:spcPct val="115000"/>
              </a:lnSpc>
              <a:spcBef>
                <a:spcPts val="0"/>
              </a:spcBef>
              <a:spcAft>
                <a:spcPts val="0"/>
              </a:spcAft>
              <a:buSzPts val="700"/>
              <a:buChar char="●"/>
              <a:defRPr sz="700"/>
            </a:lvl4pPr>
            <a:lvl5pPr indent="-273050" lvl="4" marL="2286000" rtl="0" algn="l">
              <a:lnSpc>
                <a:spcPct val="115000"/>
              </a:lnSpc>
              <a:spcBef>
                <a:spcPts val="0"/>
              </a:spcBef>
              <a:spcAft>
                <a:spcPts val="0"/>
              </a:spcAft>
              <a:buSzPts val="700"/>
              <a:buChar char="○"/>
              <a:defRPr sz="700"/>
            </a:lvl5pPr>
            <a:lvl6pPr indent="-273050" lvl="5" marL="2743200" rtl="0" algn="l">
              <a:lnSpc>
                <a:spcPct val="115000"/>
              </a:lnSpc>
              <a:spcBef>
                <a:spcPts val="0"/>
              </a:spcBef>
              <a:spcAft>
                <a:spcPts val="0"/>
              </a:spcAft>
              <a:buSzPts val="700"/>
              <a:buChar char="■"/>
              <a:defRPr sz="700"/>
            </a:lvl6pPr>
            <a:lvl7pPr indent="-273050" lvl="6" marL="3200400" rtl="0" algn="l">
              <a:lnSpc>
                <a:spcPct val="115000"/>
              </a:lnSpc>
              <a:spcBef>
                <a:spcPts val="0"/>
              </a:spcBef>
              <a:spcAft>
                <a:spcPts val="0"/>
              </a:spcAft>
              <a:buSzPts val="700"/>
              <a:buChar char="●"/>
              <a:defRPr sz="700"/>
            </a:lvl7pPr>
            <a:lvl8pPr indent="-273050" lvl="7" marL="3657600" rtl="0" algn="l">
              <a:lnSpc>
                <a:spcPct val="115000"/>
              </a:lnSpc>
              <a:spcBef>
                <a:spcPts val="0"/>
              </a:spcBef>
              <a:spcAft>
                <a:spcPts val="0"/>
              </a:spcAft>
              <a:buSzPts val="700"/>
              <a:buChar char="○"/>
              <a:defRPr sz="700"/>
            </a:lvl8pPr>
            <a:lvl9pPr indent="-273050" lvl="8" marL="4114800" rtl="0" algn="l">
              <a:lnSpc>
                <a:spcPct val="115000"/>
              </a:lnSpc>
              <a:spcBef>
                <a:spcPts val="0"/>
              </a:spcBef>
              <a:spcAft>
                <a:spcPts val="0"/>
              </a:spcAft>
              <a:buSzPts val="700"/>
              <a:buChar char="■"/>
              <a:defRPr sz="700"/>
            </a:lvl9pPr>
          </a:lstStyle>
          <a:p/>
        </p:txBody>
      </p:sp>
      <p:sp>
        <p:nvSpPr>
          <p:cNvPr id="125" name="Google Shape;125;p34"/>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178578" y="304925"/>
            <a:ext cx="4881600" cy="392400"/>
          </a:xfrm>
          <a:prstGeom prst="rect">
            <a:avLst/>
          </a:prstGeom>
        </p:spPr>
        <p:txBody>
          <a:bodyPr anchorCtr="0" anchor="t" bIns="55800" lIns="55800" spcFirstLastPara="1" rIns="55800" wrap="square" tIns="55800">
            <a:normAutofit/>
          </a:bodyPr>
          <a:lstStyle>
            <a:lvl1pPr lvl="0">
              <a:spcBef>
                <a:spcPts val="0"/>
              </a:spcBef>
              <a:spcAft>
                <a:spcPts val="0"/>
              </a:spcAft>
              <a:buSzPts val="17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p:txBody>
      </p:sp>
      <p:sp>
        <p:nvSpPr>
          <p:cNvPr id="18" name="Google Shape;18;p4"/>
          <p:cNvSpPr txBox="1"/>
          <p:nvPr>
            <p:ph idx="1" type="body"/>
          </p:nvPr>
        </p:nvSpPr>
        <p:spPr>
          <a:xfrm>
            <a:off x="178578" y="789659"/>
            <a:ext cx="4881600" cy="2340900"/>
          </a:xfrm>
          <a:prstGeom prst="rect">
            <a:avLst/>
          </a:prstGeom>
        </p:spPr>
        <p:txBody>
          <a:bodyPr anchorCtr="0" anchor="t" bIns="55800" lIns="55800" spcFirstLastPara="1" rIns="55800" wrap="square" tIns="55800">
            <a:normAutofit/>
          </a:bodyPr>
          <a:lstStyle>
            <a:lvl1pPr indent="-298450" lvl="0" marL="457200">
              <a:spcBef>
                <a:spcPts val="0"/>
              </a:spcBef>
              <a:spcAft>
                <a:spcPts val="0"/>
              </a:spcAft>
              <a:buSzPts val="1100"/>
              <a:buChar char="●"/>
              <a:defRPr/>
            </a:lvl1pPr>
            <a:lvl2pPr indent="-285750" lvl="1" marL="914400">
              <a:spcBef>
                <a:spcPts val="0"/>
              </a:spcBef>
              <a:spcAft>
                <a:spcPts val="0"/>
              </a:spcAft>
              <a:buSzPts val="900"/>
              <a:buChar char="○"/>
              <a:defRPr/>
            </a:lvl2pPr>
            <a:lvl3pPr indent="-285750" lvl="2" marL="1371600">
              <a:spcBef>
                <a:spcPts val="0"/>
              </a:spcBef>
              <a:spcAft>
                <a:spcPts val="0"/>
              </a:spcAft>
              <a:buSzPts val="900"/>
              <a:buChar char="■"/>
              <a:defRPr/>
            </a:lvl3pPr>
            <a:lvl4pPr indent="-285750" lvl="3" marL="1828800">
              <a:spcBef>
                <a:spcPts val="0"/>
              </a:spcBef>
              <a:spcAft>
                <a:spcPts val="0"/>
              </a:spcAft>
              <a:buSzPts val="900"/>
              <a:buChar char="●"/>
              <a:defRPr/>
            </a:lvl4pPr>
            <a:lvl5pPr indent="-285750" lvl="4" marL="2286000">
              <a:spcBef>
                <a:spcPts val="0"/>
              </a:spcBef>
              <a:spcAft>
                <a:spcPts val="0"/>
              </a:spcAft>
              <a:buSzPts val="900"/>
              <a:buChar char="○"/>
              <a:defRPr/>
            </a:lvl5pPr>
            <a:lvl6pPr indent="-285750" lvl="5" marL="2743200">
              <a:spcBef>
                <a:spcPts val="0"/>
              </a:spcBef>
              <a:spcAft>
                <a:spcPts val="0"/>
              </a:spcAft>
              <a:buSzPts val="900"/>
              <a:buChar char="■"/>
              <a:defRPr/>
            </a:lvl6pPr>
            <a:lvl7pPr indent="-285750" lvl="6" marL="3200400">
              <a:spcBef>
                <a:spcPts val="0"/>
              </a:spcBef>
              <a:spcAft>
                <a:spcPts val="0"/>
              </a:spcAft>
              <a:buSzPts val="900"/>
              <a:buChar char="●"/>
              <a:defRPr/>
            </a:lvl7pPr>
            <a:lvl8pPr indent="-285750" lvl="7" marL="3657600">
              <a:spcBef>
                <a:spcPts val="0"/>
              </a:spcBef>
              <a:spcAft>
                <a:spcPts val="0"/>
              </a:spcAft>
              <a:buSzPts val="900"/>
              <a:buChar char="○"/>
              <a:defRPr/>
            </a:lvl8pPr>
            <a:lvl9pPr indent="-285750" lvl="8" marL="4114800">
              <a:spcBef>
                <a:spcPts val="0"/>
              </a:spcBef>
              <a:spcAft>
                <a:spcPts val="0"/>
              </a:spcAft>
              <a:buSzPts val="900"/>
              <a:buChar char="■"/>
              <a:defRPr/>
            </a:lvl9pPr>
          </a:lstStyle>
          <a:p/>
        </p:txBody>
      </p:sp>
      <p:sp>
        <p:nvSpPr>
          <p:cNvPr id="19" name="Google Shape;19;p4"/>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6" name="Shape 126"/>
        <p:cNvGrpSpPr/>
        <p:nvPr/>
      </p:nvGrpSpPr>
      <p:grpSpPr>
        <a:xfrm>
          <a:off x="0" y="0"/>
          <a:ext cx="0" cy="0"/>
          <a:chOff x="0" y="0"/>
          <a:chExt cx="0" cy="0"/>
        </a:xfrm>
      </p:grpSpPr>
      <p:sp>
        <p:nvSpPr>
          <p:cNvPr id="127" name="Google Shape;127;p35"/>
          <p:cNvSpPr txBox="1"/>
          <p:nvPr>
            <p:ph type="title"/>
          </p:nvPr>
        </p:nvSpPr>
        <p:spPr>
          <a:xfrm>
            <a:off x="280872" y="308436"/>
            <a:ext cx="3648300" cy="2802900"/>
          </a:xfrm>
          <a:prstGeom prst="rect">
            <a:avLst/>
          </a:prstGeom>
          <a:noFill/>
          <a:ln>
            <a:noFill/>
          </a:ln>
        </p:spPr>
        <p:txBody>
          <a:bodyPr anchorCtr="0" anchor="ctr" bIns="55800" lIns="55800" spcFirstLastPara="1" rIns="55800" wrap="square" tIns="55800">
            <a:normAutofit/>
          </a:bodyPr>
          <a:lstStyle>
            <a:lvl1pPr lvl="0" rtl="0" algn="l">
              <a:lnSpc>
                <a:spcPct val="100000"/>
              </a:lnSpc>
              <a:spcBef>
                <a:spcPts val="0"/>
              </a:spcBef>
              <a:spcAft>
                <a:spcPts val="0"/>
              </a:spcAft>
              <a:buSzPts val="2900"/>
              <a:buNone/>
              <a:defRPr sz="2900"/>
            </a:lvl1pPr>
            <a:lvl2pPr lvl="1" rtl="0" algn="l">
              <a:lnSpc>
                <a:spcPct val="100000"/>
              </a:lnSpc>
              <a:spcBef>
                <a:spcPts val="0"/>
              </a:spcBef>
              <a:spcAft>
                <a:spcPts val="0"/>
              </a:spcAft>
              <a:buSzPts val="2900"/>
              <a:buNone/>
              <a:defRPr sz="2900"/>
            </a:lvl2pPr>
            <a:lvl3pPr lvl="2" rtl="0" algn="l">
              <a:lnSpc>
                <a:spcPct val="100000"/>
              </a:lnSpc>
              <a:spcBef>
                <a:spcPts val="0"/>
              </a:spcBef>
              <a:spcAft>
                <a:spcPts val="0"/>
              </a:spcAft>
              <a:buSzPts val="2900"/>
              <a:buNone/>
              <a:defRPr sz="2900"/>
            </a:lvl3pPr>
            <a:lvl4pPr lvl="3" rtl="0" algn="l">
              <a:lnSpc>
                <a:spcPct val="100000"/>
              </a:lnSpc>
              <a:spcBef>
                <a:spcPts val="0"/>
              </a:spcBef>
              <a:spcAft>
                <a:spcPts val="0"/>
              </a:spcAft>
              <a:buSzPts val="2900"/>
              <a:buNone/>
              <a:defRPr sz="2900"/>
            </a:lvl4pPr>
            <a:lvl5pPr lvl="4" rtl="0" algn="l">
              <a:lnSpc>
                <a:spcPct val="100000"/>
              </a:lnSpc>
              <a:spcBef>
                <a:spcPts val="0"/>
              </a:spcBef>
              <a:spcAft>
                <a:spcPts val="0"/>
              </a:spcAft>
              <a:buSzPts val="2900"/>
              <a:buNone/>
              <a:defRPr sz="2900"/>
            </a:lvl5pPr>
            <a:lvl6pPr lvl="5" rtl="0" algn="l">
              <a:lnSpc>
                <a:spcPct val="100000"/>
              </a:lnSpc>
              <a:spcBef>
                <a:spcPts val="0"/>
              </a:spcBef>
              <a:spcAft>
                <a:spcPts val="0"/>
              </a:spcAft>
              <a:buSzPts val="2900"/>
              <a:buNone/>
              <a:defRPr sz="2900"/>
            </a:lvl6pPr>
            <a:lvl7pPr lvl="6" rtl="0" algn="l">
              <a:lnSpc>
                <a:spcPct val="100000"/>
              </a:lnSpc>
              <a:spcBef>
                <a:spcPts val="0"/>
              </a:spcBef>
              <a:spcAft>
                <a:spcPts val="0"/>
              </a:spcAft>
              <a:buSzPts val="2900"/>
              <a:buNone/>
              <a:defRPr sz="2900"/>
            </a:lvl7pPr>
            <a:lvl8pPr lvl="7" rtl="0" algn="l">
              <a:lnSpc>
                <a:spcPct val="100000"/>
              </a:lnSpc>
              <a:spcBef>
                <a:spcPts val="0"/>
              </a:spcBef>
              <a:spcAft>
                <a:spcPts val="0"/>
              </a:spcAft>
              <a:buSzPts val="2900"/>
              <a:buNone/>
              <a:defRPr sz="2900"/>
            </a:lvl8pPr>
            <a:lvl9pPr lvl="8" rtl="0" algn="l">
              <a:lnSpc>
                <a:spcPct val="100000"/>
              </a:lnSpc>
              <a:spcBef>
                <a:spcPts val="0"/>
              </a:spcBef>
              <a:spcAft>
                <a:spcPts val="0"/>
              </a:spcAft>
              <a:buSzPts val="2900"/>
              <a:buNone/>
              <a:defRPr sz="2900"/>
            </a:lvl9pPr>
          </a:lstStyle>
          <a:p/>
        </p:txBody>
      </p:sp>
      <p:sp>
        <p:nvSpPr>
          <p:cNvPr id="128" name="Google Shape;128;p35"/>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9" name="Shape 129"/>
        <p:cNvGrpSpPr/>
        <p:nvPr/>
      </p:nvGrpSpPr>
      <p:grpSpPr>
        <a:xfrm>
          <a:off x="0" y="0"/>
          <a:ext cx="0" cy="0"/>
          <a:chOff x="0" y="0"/>
          <a:chExt cx="0" cy="0"/>
        </a:xfrm>
      </p:grpSpPr>
      <p:sp>
        <p:nvSpPr>
          <p:cNvPr id="130" name="Google Shape;130;p36"/>
          <p:cNvSpPr/>
          <p:nvPr/>
        </p:nvSpPr>
        <p:spPr>
          <a:xfrm>
            <a:off x="2619375" y="-86"/>
            <a:ext cx="2619300" cy="3524100"/>
          </a:xfrm>
          <a:prstGeom prst="rect">
            <a:avLst/>
          </a:prstGeom>
          <a:solidFill>
            <a:schemeClr val="lt2"/>
          </a:solidFill>
          <a:ln>
            <a:noFill/>
          </a:ln>
        </p:spPr>
        <p:txBody>
          <a:bodyPr anchorCtr="0" anchor="ctr" bIns="55800" lIns="55800" spcFirstLastPara="1" rIns="55800" wrap="square" tIns="55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6"/>
          <p:cNvSpPr txBox="1"/>
          <p:nvPr>
            <p:ph type="title"/>
          </p:nvPr>
        </p:nvSpPr>
        <p:spPr>
          <a:xfrm>
            <a:off x="152109" y="844953"/>
            <a:ext cx="2317500" cy="1015800"/>
          </a:xfrm>
          <a:prstGeom prst="rect">
            <a:avLst/>
          </a:prstGeom>
          <a:noFill/>
          <a:ln>
            <a:noFill/>
          </a:ln>
        </p:spPr>
        <p:txBody>
          <a:bodyPr anchorCtr="0" anchor="b" bIns="55800" lIns="55800" spcFirstLastPara="1" rIns="55800" wrap="square" tIns="55800">
            <a:normAutofit/>
          </a:bodyPr>
          <a:lstStyle>
            <a:lvl1pPr lvl="0" rtl="0" algn="ctr">
              <a:lnSpc>
                <a:spcPct val="100000"/>
              </a:lnSpc>
              <a:spcBef>
                <a:spcPts val="0"/>
              </a:spcBef>
              <a:spcAft>
                <a:spcPts val="0"/>
              </a:spcAft>
              <a:buSzPts val="2600"/>
              <a:buNone/>
              <a:defRPr sz="2600"/>
            </a:lvl1pPr>
            <a:lvl2pPr lvl="1" rtl="0" algn="ctr">
              <a:lnSpc>
                <a:spcPct val="100000"/>
              </a:lnSpc>
              <a:spcBef>
                <a:spcPts val="0"/>
              </a:spcBef>
              <a:spcAft>
                <a:spcPts val="0"/>
              </a:spcAft>
              <a:buSzPts val="2600"/>
              <a:buNone/>
              <a:defRPr sz="2600"/>
            </a:lvl2pPr>
            <a:lvl3pPr lvl="2" rtl="0" algn="ctr">
              <a:lnSpc>
                <a:spcPct val="100000"/>
              </a:lnSpc>
              <a:spcBef>
                <a:spcPts val="0"/>
              </a:spcBef>
              <a:spcAft>
                <a:spcPts val="0"/>
              </a:spcAft>
              <a:buSzPts val="2600"/>
              <a:buNone/>
              <a:defRPr sz="2600"/>
            </a:lvl3pPr>
            <a:lvl4pPr lvl="3" rtl="0" algn="ctr">
              <a:lnSpc>
                <a:spcPct val="100000"/>
              </a:lnSpc>
              <a:spcBef>
                <a:spcPts val="0"/>
              </a:spcBef>
              <a:spcAft>
                <a:spcPts val="0"/>
              </a:spcAft>
              <a:buSzPts val="2600"/>
              <a:buNone/>
              <a:defRPr sz="2600"/>
            </a:lvl4pPr>
            <a:lvl5pPr lvl="4" rtl="0" algn="ctr">
              <a:lnSpc>
                <a:spcPct val="100000"/>
              </a:lnSpc>
              <a:spcBef>
                <a:spcPts val="0"/>
              </a:spcBef>
              <a:spcAft>
                <a:spcPts val="0"/>
              </a:spcAft>
              <a:buSzPts val="2600"/>
              <a:buNone/>
              <a:defRPr sz="2600"/>
            </a:lvl5pPr>
            <a:lvl6pPr lvl="5" rtl="0" algn="ctr">
              <a:lnSpc>
                <a:spcPct val="100000"/>
              </a:lnSpc>
              <a:spcBef>
                <a:spcPts val="0"/>
              </a:spcBef>
              <a:spcAft>
                <a:spcPts val="0"/>
              </a:spcAft>
              <a:buSzPts val="2600"/>
              <a:buNone/>
              <a:defRPr sz="2600"/>
            </a:lvl6pPr>
            <a:lvl7pPr lvl="6" rtl="0" algn="ctr">
              <a:lnSpc>
                <a:spcPct val="100000"/>
              </a:lnSpc>
              <a:spcBef>
                <a:spcPts val="0"/>
              </a:spcBef>
              <a:spcAft>
                <a:spcPts val="0"/>
              </a:spcAft>
              <a:buSzPts val="2600"/>
              <a:buNone/>
              <a:defRPr sz="2600"/>
            </a:lvl7pPr>
            <a:lvl8pPr lvl="7" rtl="0" algn="ctr">
              <a:lnSpc>
                <a:spcPct val="100000"/>
              </a:lnSpc>
              <a:spcBef>
                <a:spcPts val="0"/>
              </a:spcBef>
              <a:spcAft>
                <a:spcPts val="0"/>
              </a:spcAft>
              <a:buSzPts val="2600"/>
              <a:buNone/>
              <a:defRPr sz="2600"/>
            </a:lvl8pPr>
            <a:lvl9pPr lvl="8" rtl="0" algn="ctr">
              <a:lnSpc>
                <a:spcPct val="100000"/>
              </a:lnSpc>
              <a:spcBef>
                <a:spcPts val="0"/>
              </a:spcBef>
              <a:spcAft>
                <a:spcPts val="0"/>
              </a:spcAft>
              <a:buSzPts val="2600"/>
              <a:buNone/>
              <a:defRPr sz="2600"/>
            </a:lvl9pPr>
          </a:lstStyle>
          <a:p/>
        </p:txBody>
      </p:sp>
      <p:sp>
        <p:nvSpPr>
          <p:cNvPr id="132" name="Google Shape;132;p36"/>
          <p:cNvSpPr txBox="1"/>
          <p:nvPr>
            <p:ph idx="1" type="subTitle"/>
          </p:nvPr>
        </p:nvSpPr>
        <p:spPr>
          <a:xfrm>
            <a:off x="152109" y="1920625"/>
            <a:ext cx="2317500" cy="846300"/>
          </a:xfrm>
          <a:prstGeom prst="rect">
            <a:avLst/>
          </a:prstGeom>
          <a:noFill/>
          <a:ln>
            <a:noFill/>
          </a:ln>
        </p:spPr>
        <p:txBody>
          <a:bodyPr anchorCtr="0" anchor="t" bIns="55800" lIns="55800" spcFirstLastPara="1" rIns="55800" wrap="square" tIns="55800">
            <a:normAutofit/>
          </a:bodyPr>
          <a:lstStyle>
            <a:lvl1pPr lvl="0" rtl="0" algn="ctr">
              <a:lnSpc>
                <a:spcPct val="100000"/>
              </a:lnSpc>
              <a:spcBef>
                <a:spcPts val="0"/>
              </a:spcBef>
              <a:spcAft>
                <a:spcPts val="0"/>
              </a:spcAft>
              <a:buSzPts val="1300"/>
              <a:buNone/>
              <a:defRPr sz="1300"/>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33" name="Google Shape;133;p36"/>
          <p:cNvSpPr txBox="1"/>
          <p:nvPr>
            <p:ph idx="2" type="body"/>
          </p:nvPr>
        </p:nvSpPr>
        <p:spPr>
          <a:xfrm>
            <a:off x="2829922" y="496125"/>
            <a:ext cx="2198400" cy="2531700"/>
          </a:xfrm>
          <a:prstGeom prst="rect">
            <a:avLst/>
          </a:prstGeom>
          <a:noFill/>
          <a:ln>
            <a:noFill/>
          </a:ln>
        </p:spPr>
        <p:txBody>
          <a:bodyPr anchorCtr="0" anchor="ctr" bIns="55800" lIns="55800" spcFirstLastPara="1" rIns="55800" wrap="square" tIns="55800">
            <a:normAutofit/>
          </a:bodyPr>
          <a:lstStyle>
            <a:lvl1pPr indent="-298450" lvl="0" marL="457200" rtl="0" algn="l">
              <a:lnSpc>
                <a:spcPct val="115000"/>
              </a:lnSpc>
              <a:spcBef>
                <a:spcPts val="0"/>
              </a:spcBef>
              <a:spcAft>
                <a:spcPts val="0"/>
              </a:spcAft>
              <a:buSzPts val="1100"/>
              <a:buChar char="●"/>
              <a:defRPr/>
            </a:lvl1pPr>
            <a:lvl2pPr indent="-285750" lvl="1" marL="914400" rtl="0" algn="l">
              <a:lnSpc>
                <a:spcPct val="115000"/>
              </a:lnSpc>
              <a:spcBef>
                <a:spcPts val="0"/>
              </a:spcBef>
              <a:spcAft>
                <a:spcPts val="0"/>
              </a:spcAft>
              <a:buSzPts val="900"/>
              <a:buChar char="○"/>
              <a:defRPr/>
            </a:lvl2pPr>
            <a:lvl3pPr indent="-285750" lvl="2" marL="1371600" rtl="0" algn="l">
              <a:lnSpc>
                <a:spcPct val="115000"/>
              </a:lnSpc>
              <a:spcBef>
                <a:spcPts val="0"/>
              </a:spcBef>
              <a:spcAft>
                <a:spcPts val="0"/>
              </a:spcAft>
              <a:buSzPts val="900"/>
              <a:buChar char="■"/>
              <a:defRPr/>
            </a:lvl3pPr>
            <a:lvl4pPr indent="-285750" lvl="3" marL="1828800" rtl="0" algn="l">
              <a:lnSpc>
                <a:spcPct val="115000"/>
              </a:lnSpc>
              <a:spcBef>
                <a:spcPts val="0"/>
              </a:spcBef>
              <a:spcAft>
                <a:spcPts val="0"/>
              </a:spcAft>
              <a:buSzPts val="900"/>
              <a:buChar char="●"/>
              <a:defRPr/>
            </a:lvl4pPr>
            <a:lvl5pPr indent="-285750" lvl="4" marL="2286000" rtl="0" algn="l">
              <a:lnSpc>
                <a:spcPct val="115000"/>
              </a:lnSpc>
              <a:spcBef>
                <a:spcPts val="0"/>
              </a:spcBef>
              <a:spcAft>
                <a:spcPts val="0"/>
              </a:spcAft>
              <a:buSzPts val="900"/>
              <a:buChar char="○"/>
              <a:defRPr/>
            </a:lvl5pPr>
            <a:lvl6pPr indent="-285750" lvl="5" marL="2743200" rtl="0" algn="l">
              <a:lnSpc>
                <a:spcPct val="115000"/>
              </a:lnSpc>
              <a:spcBef>
                <a:spcPts val="0"/>
              </a:spcBef>
              <a:spcAft>
                <a:spcPts val="0"/>
              </a:spcAft>
              <a:buSzPts val="900"/>
              <a:buChar char="■"/>
              <a:defRPr/>
            </a:lvl6pPr>
            <a:lvl7pPr indent="-285750" lvl="6" marL="3200400" rtl="0" algn="l">
              <a:lnSpc>
                <a:spcPct val="115000"/>
              </a:lnSpc>
              <a:spcBef>
                <a:spcPts val="0"/>
              </a:spcBef>
              <a:spcAft>
                <a:spcPts val="0"/>
              </a:spcAft>
              <a:buSzPts val="9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134" name="Google Shape;134;p36"/>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5" name="Shape 135"/>
        <p:cNvGrpSpPr/>
        <p:nvPr/>
      </p:nvGrpSpPr>
      <p:grpSpPr>
        <a:xfrm>
          <a:off x="0" y="0"/>
          <a:ext cx="0" cy="0"/>
          <a:chOff x="0" y="0"/>
          <a:chExt cx="0" cy="0"/>
        </a:xfrm>
      </p:grpSpPr>
      <p:sp>
        <p:nvSpPr>
          <p:cNvPr id="136" name="Google Shape;136;p37"/>
          <p:cNvSpPr txBox="1"/>
          <p:nvPr>
            <p:ph idx="1" type="body"/>
          </p:nvPr>
        </p:nvSpPr>
        <p:spPr>
          <a:xfrm>
            <a:off x="178578" y="2898727"/>
            <a:ext cx="3436800" cy="414600"/>
          </a:xfrm>
          <a:prstGeom prst="rect">
            <a:avLst/>
          </a:prstGeom>
          <a:noFill/>
          <a:ln>
            <a:noFill/>
          </a:ln>
        </p:spPr>
        <p:txBody>
          <a:bodyPr anchorCtr="0" anchor="ctr" bIns="55800" lIns="55800" spcFirstLastPara="1" rIns="55800" wrap="square" tIns="55800">
            <a:normAutofit/>
          </a:bodyPr>
          <a:lstStyle>
            <a:lvl1pPr indent="-228600" lvl="0" marL="457200" rtl="0" algn="l">
              <a:lnSpc>
                <a:spcPct val="100000"/>
              </a:lnSpc>
              <a:spcBef>
                <a:spcPts val="0"/>
              </a:spcBef>
              <a:spcAft>
                <a:spcPts val="0"/>
              </a:spcAft>
              <a:buSzPts val="1100"/>
              <a:buNone/>
              <a:defRPr/>
            </a:lvl1pPr>
          </a:lstStyle>
          <a:p/>
        </p:txBody>
      </p:sp>
      <p:sp>
        <p:nvSpPr>
          <p:cNvPr id="137" name="Google Shape;137;p37"/>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8" name="Shape 138"/>
        <p:cNvGrpSpPr/>
        <p:nvPr/>
      </p:nvGrpSpPr>
      <p:grpSpPr>
        <a:xfrm>
          <a:off x="0" y="0"/>
          <a:ext cx="0" cy="0"/>
          <a:chOff x="0" y="0"/>
          <a:chExt cx="0" cy="0"/>
        </a:xfrm>
      </p:grpSpPr>
      <p:sp>
        <p:nvSpPr>
          <p:cNvPr id="139" name="Google Shape;139;p38"/>
          <p:cNvSpPr txBox="1"/>
          <p:nvPr>
            <p:ph hasCustomPrompt="1" type="title"/>
          </p:nvPr>
        </p:nvSpPr>
        <p:spPr>
          <a:xfrm>
            <a:off x="178578" y="757900"/>
            <a:ext cx="4881600" cy="1345500"/>
          </a:xfrm>
          <a:prstGeom prst="rect">
            <a:avLst/>
          </a:prstGeom>
          <a:noFill/>
          <a:ln>
            <a:noFill/>
          </a:ln>
        </p:spPr>
        <p:txBody>
          <a:bodyPr anchorCtr="0" anchor="b" bIns="55800" lIns="55800" spcFirstLastPara="1" rIns="55800" wrap="square" tIns="55800">
            <a:normAutofit/>
          </a:bodyPr>
          <a:lstStyle>
            <a:lvl1pPr lvl="0" rtl="0" algn="ctr">
              <a:lnSpc>
                <a:spcPct val="100000"/>
              </a:lnSpc>
              <a:spcBef>
                <a:spcPts val="0"/>
              </a:spcBef>
              <a:spcAft>
                <a:spcPts val="0"/>
              </a:spcAft>
              <a:buSzPts val="7300"/>
              <a:buNone/>
              <a:defRPr sz="7300"/>
            </a:lvl1pPr>
            <a:lvl2pPr lvl="1" rtl="0" algn="ctr">
              <a:lnSpc>
                <a:spcPct val="100000"/>
              </a:lnSpc>
              <a:spcBef>
                <a:spcPts val="0"/>
              </a:spcBef>
              <a:spcAft>
                <a:spcPts val="0"/>
              </a:spcAft>
              <a:buSzPts val="7300"/>
              <a:buNone/>
              <a:defRPr sz="7300"/>
            </a:lvl2pPr>
            <a:lvl3pPr lvl="2" rtl="0" algn="ctr">
              <a:lnSpc>
                <a:spcPct val="100000"/>
              </a:lnSpc>
              <a:spcBef>
                <a:spcPts val="0"/>
              </a:spcBef>
              <a:spcAft>
                <a:spcPts val="0"/>
              </a:spcAft>
              <a:buSzPts val="7300"/>
              <a:buNone/>
              <a:defRPr sz="7300"/>
            </a:lvl3pPr>
            <a:lvl4pPr lvl="3" rtl="0" algn="ctr">
              <a:lnSpc>
                <a:spcPct val="100000"/>
              </a:lnSpc>
              <a:spcBef>
                <a:spcPts val="0"/>
              </a:spcBef>
              <a:spcAft>
                <a:spcPts val="0"/>
              </a:spcAft>
              <a:buSzPts val="7300"/>
              <a:buNone/>
              <a:defRPr sz="7300"/>
            </a:lvl4pPr>
            <a:lvl5pPr lvl="4" rtl="0" algn="ctr">
              <a:lnSpc>
                <a:spcPct val="100000"/>
              </a:lnSpc>
              <a:spcBef>
                <a:spcPts val="0"/>
              </a:spcBef>
              <a:spcAft>
                <a:spcPts val="0"/>
              </a:spcAft>
              <a:buSzPts val="7300"/>
              <a:buNone/>
              <a:defRPr sz="7300"/>
            </a:lvl5pPr>
            <a:lvl6pPr lvl="5" rtl="0" algn="ctr">
              <a:lnSpc>
                <a:spcPct val="100000"/>
              </a:lnSpc>
              <a:spcBef>
                <a:spcPts val="0"/>
              </a:spcBef>
              <a:spcAft>
                <a:spcPts val="0"/>
              </a:spcAft>
              <a:buSzPts val="7300"/>
              <a:buNone/>
              <a:defRPr sz="7300"/>
            </a:lvl6pPr>
            <a:lvl7pPr lvl="6" rtl="0" algn="ctr">
              <a:lnSpc>
                <a:spcPct val="100000"/>
              </a:lnSpc>
              <a:spcBef>
                <a:spcPts val="0"/>
              </a:spcBef>
              <a:spcAft>
                <a:spcPts val="0"/>
              </a:spcAft>
              <a:buSzPts val="7300"/>
              <a:buNone/>
              <a:defRPr sz="7300"/>
            </a:lvl7pPr>
            <a:lvl8pPr lvl="7" rtl="0" algn="ctr">
              <a:lnSpc>
                <a:spcPct val="100000"/>
              </a:lnSpc>
              <a:spcBef>
                <a:spcPts val="0"/>
              </a:spcBef>
              <a:spcAft>
                <a:spcPts val="0"/>
              </a:spcAft>
              <a:buSzPts val="7300"/>
              <a:buNone/>
              <a:defRPr sz="7300"/>
            </a:lvl8pPr>
            <a:lvl9pPr lvl="8" rtl="0" algn="ctr">
              <a:lnSpc>
                <a:spcPct val="100000"/>
              </a:lnSpc>
              <a:spcBef>
                <a:spcPts val="0"/>
              </a:spcBef>
              <a:spcAft>
                <a:spcPts val="0"/>
              </a:spcAft>
              <a:buSzPts val="7300"/>
              <a:buNone/>
              <a:defRPr sz="7300"/>
            </a:lvl9pPr>
          </a:lstStyle>
          <a:p>
            <a:r>
              <a:t>xx%</a:t>
            </a:r>
          </a:p>
        </p:txBody>
      </p:sp>
      <p:sp>
        <p:nvSpPr>
          <p:cNvPr id="140" name="Google Shape;140;p38"/>
          <p:cNvSpPr txBox="1"/>
          <p:nvPr>
            <p:ph idx="1" type="body"/>
          </p:nvPr>
        </p:nvSpPr>
        <p:spPr>
          <a:xfrm>
            <a:off x="178578" y="2159858"/>
            <a:ext cx="4881600" cy="891300"/>
          </a:xfrm>
          <a:prstGeom prst="rect">
            <a:avLst/>
          </a:prstGeom>
          <a:noFill/>
          <a:ln>
            <a:noFill/>
          </a:ln>
        </p:spPr>
        <p:txBody>
          <a:bodyPr anchorCtr="0" anchor="t" bIns="55800" lIns="55800" spcFirstLastPara="1" rIns="55800" wrap="square" tIns="55800">
            <a:normAutofit/>
          </a:bodyPr>
          <a:lstStyle>
            <a:lvl1pPr indent="-298450" lvl="0" marL="457200" rtl="0" algn="ctr">
              <a:lnSpc>
                <a:spcPct val="115000"/>
              </a:lnSpc>
              <a:spcBef>
                <a:spcPts val="0"/>
              </a:spcBef>
              <a:spcAft>
                <a:spcPts val="0"/>
              </a:spcAft>
              <a:buSzPts val="1100"/>
              <a:buChar char="●"/>
              <a:defRPr/>
            </a:lvl1pPr>
            <a:lvl2pPr indent="-285750" lvl="1" marL="914400" rtl="0" algn="ctr">
              <a:lnSpc>
                <a:spcPct val="115000"/>
              </a:lnSpc>
              <a:spcBef>
                <a:spcPts val="0"/>
              </a:spcBef>
              <a:spcAft>
                <a:spcPts val="0"/>
              </a:spcAft>
              <a:buSzPts val="900"/>
              <a:buChar char="○"/>
              <a:defRPr/>
            </a:lvl2pPr>
            <a:lvl3pPr indent="-285750" lvl="2" marL="1371600" rtl="0" algn="ctr">
              <a:lnSpc>
                <a:spcPct val="115000"/>
              </a:lnSpc>
              <a:spcBef>
                <a:spcPts val="0"/>
              </a:spcBef>
              <a:spcAft>
                <a:spcPts val="0"/>
              </a:spcAft>
              <a:buSzPts val="900"/>
              <a:buChar char="■"/>
              <a:defRPr/>
            </a:lvl3pPr>
            <a:lvl4pPr indent="-285750" lvl="3" marL="1828800" rtl="0" algn="ctr">
              <a:lnSpc>
                <a:spcPct val="115000"/>
              </a:lnSpc>
              <a:spcBef>
                <a:spcPts val="0"/>
              </a:spcBef>
              <a:spcAft>
                <a:spcPts val="0"/>
              </a:spcAft>
              <a:buSzPts val="900"/>
              <a:buChar char="●"/>
              <a:defRPr/>
            </a:lvl4pPr>
            <a:lvl5pPr indent="-285750" lvl="4" marL="2286000" rtl="0" algn="ctr">
              <a:lnSpc>
                <a:spcPct val="115000"/>
              </a:lnSpc>
              <a:spcBef>
                <a:spcPts val="0"/>
              </a:spcBef>
              <a:spcAft>
                <a:spcPts val="0"/>
              </a:spcAft>
              <a:buSzPts val="900"/>
              <a:buChar char="○"/>
              <a:defRPr/>
            </a:lvl5pPr>
            <a:lvl6pPr indent="-285750" lvl="5" marL="2743200" rtl="0" algn="ctr">
              <a:lnSpc>
                <a:spcPct val="115000"/>
              </a:lnSpc>
              <a:spcBef>
                <a:spcPts val="0"/>
              </a:spcBef>
              <a:spcAft>
                <a:spcPts val="0"/>
              </a:spcAft>
              <a:buSzPts val="900"/>
              <a:buChar char="■"/>
              <a:defRPr/>
            </a:lvl6pPr>
            <a:lvl7pPr indent="-285750" lvl="6" marL="3200400" rtl="0" algn="ctr">
              <a:lnSpc>
                <a:spcPct val="115000"/>
              </a:lnSpc>
              <a:spcBef>
                <a:spcPts val="0"/>
              </a:spcBef>
              <a:spcAft>
                <a:spcPts val="0"/>
              </a:spcAft>
              <a:buSzPts val="900"/>
              <a:buChar char="●"/>
              <a:defRPr/>
            </a:lvl7pPr>
            <a:lvl8pPr indent="-285750" lvl="7" marL="3657600" rtl="0" algn="ctr">
              <a:lnSpc>
                <a:spcPct val="115000"/>
              </a:lnSpc>
              <a:spcBef>
                <a:spcPts val="0"/>
              </a:spcBef>
              <a:spcAft>
                <a:spcPts val="0"/>
              </a:spcAft>
              <a:buSzPts val="900"/>
              <a:buChar char="○"/>
              <a:defRPr/>
            </a:lvl8pPr>
            <a:lvl9pPr indent="-285750" lvl="8" marL="4114800" rtl="0" algn="ctr">
              <a:lnSpc>
                <a:spcPct val="115000"/>
              </a:lnSpc>
              <a:spcBef>
                <a:spcPts val="0"/>
              </a:spcBef>
              <a:spcAft>
                <a:spcPts val="0"/>
              </a:spcAft>
              <a:buSzPts val="900"/>
              <a:buChar char="■"/>
              <a:defRPr/>
            </a:lvl9pPr>
          </a:lstStyle>
          <a:p/>
        </p:txBody>
      </p:sp>
      <p:sp>
        <p:nvSpPr>
          <p:cNvPr id="141" name="Google Shape;141;p38"/>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
        <p:nvSpPr>
          <p:cNvPr id="143" name="Google Shape;143;p39"/>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178578" y="304925"/>
            <a:ext cx="4881600" cy="392400"/>
          </a:xfrm>
          <a:prstGeom prst="rect">
            <a:avLst/>
          </a:prstGeom>
        </p:spPr>
        <p:txBody>
          <a:bodyPr anchorCtr="0" anchor="t" bIns="55800" lIns="55800" spcFirstLastPara="1" rIns="55800" wrap="square" tIns="55800">
            <a:normAutofit/>
          </a:bodyPr>
          <a:lstStyle>
            <a:lvl1pPr lvl="0">
              <a:spcBef>
                <a:spcPts val="0"/>
              </a:spcBef>
              <a:spcAft>
                <a:spcPts val="0"/>
              </a:spcAft>
              <a:buSzPts val="17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p:txBody>
      </p:sp>
      <p:sp>
        <p:nvSpPr>
          <p:cNvPr id="22" name="Google Shape;22;p5"/>
          <p:cNvSpPr txBox="1"/>
          <p:nvPr>
            <p:ph idx="1" type="body"/>
          </p:nvPr>
        </p:nvSpPr>
        <p:spPr>
          <a:xfrm>
            <a:off x="178578" y="789659"/>
            <a:ext cx="2291700" cy="2340900"/>
          </a:xfrm>
          <a:prstGeom prst="rect">
            <a:avLst/>
          </a:prstGeom>
        </p:spPr>
        <p:txBody>
          <a:bodyPr anchorCtr="0" anchor="t" bIns="55800" lIns="55800" spcFirstLastPara="1" rIns="55800" wrap="square" tIns="55800">
            <a:normAutofit/>
          </a:bodyPr>
          <a:lstStyle>
            <a:lvl1pPr indent="-285750" lvl="0" marL="457200">
              <a:spcBef>
                <a:spcPts val="0"/>
              </a:spcBef>
              <a:spcAft>
                <a:spcPts val="0"/>
              </a:spcAft>
              <a:buSzPts val="900"/>
              <a:buChar char="●"/>
              <a:defRPr sz="900"/>
            </a:lvl1pPr>
            <a:lvl2pPr indent="-273050" lvl="1" marL="914400">
              <a:spcBef>
                <a:spcPts val="0"/>
              </a:spcBef>
              <a:spcAft>
                <a:spcPts val="0"/>
              </a:spcAft>
              <a:buSzPts val="700"/>
              <a:buChar char="○"/>
              <a:defRPr sz="700"/>
            </a:lvl2pPr>
            <a:lvl3pPr indent="-273050" lvl="2" marL="1371600">
              <a:spcBef>
                <a:spcPts val="0"/>
              </a:spcBef>
              <a:spcAft>
                <a:spcPts val="0"/>
              </a:spcAft>
              <a:buSzPts val="700"/>
              <a:buChar char="■"/>
              <a:defRPr sz="700"/>
            </a:lvl3pPr>
            <a:lvl4pPr indent="-273050" lvl="3" marL="1828800">
              <a:spcBef>
                <a:spcPts val="0"/>
              </a:spcBef>
              <a:spcAft>
                <a:spcPts val="0"/>
              </a:spcAft>
              <a:buSzPts val="700"/>
              <a:buChar char="●"/>
              <a:defRPr sz="700"/>
            </a:lvl4pPr>
            <a:lvl5pPr indent="-273050" lvl="4" marL="2286000">
              <a:spcBef>
                <a:spcPts val="0"/>
              </a:spcBef>
              <a:spcAft>
                <a:spcPts val="0"/>
              </a:spcAft>
              <a:buSzPts val="700"/>
              <a:buChar char="○"/>
              <a:defRPr sz="700"/>
            </a:lvl5pPr>
            <a:lvl6pPr indent="-273050" lvl="5" marL="2743200">
              <a:spcBef>
                <a:spcPts val="0"/>
              </a:spcBef>
              <a:spcAft>
                <a:spcPts val="0"/>
              </a:spcAft>
              <a:buSzPts val="700"/>
              <a:buChar char="■"/>
              <a:defRPr sz="700"/>
            </a:lvl6pPr>
            <a:lvl7pPr indent="-273050" lvl="6" marL="3200400">
              <a:spcBef>
                <a:spcPts val="0"/>
              </a:spcBef>
              <a:spcAft>
                <a:spcPts val="0"/>
              </a:spcAft>
              <a:buSzPts val="700"/>
              <a:buChar char="●"/>
              <a:defRPr sz="700"/>
            </a:lvl7pPr>
            <a:lvl8pPr indent="-273050" lvl="7" marL="3657600">
              <a:spcBef>
                <a:spcPts val="0"/>
              </a:spcBef>
              <a:spcAft>
                <a:spcPts val="0"/>
              </a:spcAft>
              <a:buSzPts val="700"/>
              <a:buChar char="○"/>
              <a:defRPr sz="700"/>
            </a:lvl8pPr>
            <a:lvl9pPr indent="-273050" lvl="8" marL="4114800">
              <a:spcBef>
                <a:spcPts val="0"/>
              </a:spcBef>
              <a:spcAft>
                <a:spcPts val="0"/>
              </a:spcAft>
              <a:buSzPts val="700"/>
              <a:buChar char="■"/>
              <a:defRPr sz="700"/>
            </a:lvl9pPr>
          </a:lstStyle>
          <a:p/>
        </p:txBody>
      </p:sp>
      <p:sp>
        <p:nvSpPr>
          <p:cNvPr id="23" name="Google Shape;23;p5"/>
          <p:cNvSpPr txBox="1"/>
          <p:nvPr>
            <p:ph idx="2" type="body"/>
          </p:nvPr>
        </p:nvSpPr>
        <p:spPr>
          <a:xfrm>
            <a:off x="2768563" y="789659"/>
            <a:ext cx="2291700" cy="2340900"/>
          </a:xfrm>
          <a:prstGeom prst="rect">
            <a:avLst/>
          </a:prstGeom>
        </p:spPr>
        <p:txBody>
          <a:bodyPr anchorCtr="0" anchor="t" bIns="55800" lIns="55800" spcFirstLastPara="1" rIns="55800" wrap="square" tIns="55800">
            <a:normAutofit/>
          </a:bodyPr>
          <a:lstStyle>
            <a:lvl1pPr indent="-285750" lvl="0" marL="457200">
              <a:spcBef>
                <a:spcPts val="0"/>
              </a:spcBef>
              <a:spcAft>
                <a:spcPts val="0"/>
              </a:spcAft>
              <a:buSzPts val="900"/>
              <a:buChar char="●"/>
              <a:defRPr sz="900"/>
            </a:lvl1pPr>
            <a:lvl2pPr indent="-273050" lvl="1" marL="914400">
              <a:spcBef>
                <a:spcPts val="0"/>
              </a:spcBef>
              <a:spcAft>
                <a:spcPts val="0"/>
              </a:spcAft>
              <a:buSzPts val="700"/>
              <a:buChar char="○"/>
              <a:defRPr sz="700"/>
            </a:lvl2pPr>
            <a:lvl3pPr indent="-273050" lvl="2" marL="1371600">
              <a:spcBef>
                <a:spcPts val="0"/>
              </a:spcBef>
              <a:spcAft>
                <a:spcPts val="0"/>
              </a:spcAft>
              <a:buSzPts val="700"/>
              <a:buChar char="■"/>
              <a:defRPr sz="700"/>
            </a:lvl3pPr>
            <a:lvl4pPr indent="-273050" lvl="3" marL="1828800">
              <a:spcBef>
                <a:spcPts val="0"/>
              </a:spcBef>
              <a:spcAft>
                <a:spcPts val="0"/>
              </a:spcAft>
              <a:buSzPts val="700"/>
              <a:buChar char="●"/>
              <a:defRPr sz="700"/>
            </a:lvl4pPr>
            <a:lvl5pPr indent="-273050" lvl="4" marL="2286000">
              <a:spcBef>
                <a:spcPts val="0"/>
              </a:spcBef>
              <a:spcAft>
                <a:spcPts val="0"/>
              </a:spcAft>
              <a:buSzPts val="700"/>
              <a:buChar char="○"/>
              <a:defRPr sz="700"/>
            </a:lvl5pPr>
            <a:lvl6pPr indent="-273050" lvl="5" marL="2743200">
              <a:spcBef>
                <a:spcPts val="0"/>
              </a:spcBef>
              <a:spcAft>
                <a:spcPts val="0"/>
              </a:spcAft>
              <a:buSzPts val="700"/>
              <a:buChar char="■"/>
              <a:defRPr sz="700"/>
            </a:lvl6pPr>
            <a:lvl7pPr indent="-273050" lvl="6" marL="3200400">
              <a:spcBef>
                <a:spcPts val="0"/>
              </a:spcBef>
              <a:spcAft>
                <a:spcPts val="0"/>
              </a:spcAft>
              <a:buSzPts val="700"/>
              <a:buChar char="●"/>
              <a:defRPr sz="700"/>
            </a:lvl7pPr>
            <a:lvl8pPr indent="-273050" lvl="7" marL="3657600">
              <a:spcBef>
                <a:spcPts val="0"/>
              </a:spcBef>
              <a:spcAft>
                <a:spcPts val="0"/>
              </a:spcAft>
              <a:buSzPts val="700"/>
              <a:buChar char="○"/>
              <a:defRPr sz="700"/>
            </a:lvl8pPr>
            <a:lvl9pPr indent="-273050" lvl="8" marL="4114800">
              <a:spcBef>
                <a:spcPts val="0"/>
              </a:spcBef>
              <a:spcAft>
                <a:spcPts val="0"/>
              </a:spcAft>
              <a:buSzPts val="700"/>
              <a:buChar char="■"/>
              <a:defRPr sz="700"/>
            </a:lvl9pPr>
          </a:lstStyle>
          <a:p/>
        </p:txBody>
      </p:sp>
      <p:sp>
        <p:nvSpPr>
          <p:cNvPr id="24" name="Google Shape;24;p5"/>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178578" y="304925"/>
            <a:ext cx="4881600" cy="392400"/>
          </a:xfrm>
          <a:prstGeom prst="rect">
            <a:avLst/>
          </a:prstGeom>
        </p:spPr>
        <p:txBody>
          <a:bodyPr anchorCtr="0" anchor="t" bIns="55800" lIns="55800" spcFirstLastPara="1" rIns="55800" wrap="square" tIns="55800">
            <a:normAutofit/>
          </a:bodyPr>
          <a:lstStyle>
            <a:lvl1pPr lvl="0">
              <a:spcBef>
                <a:spcPts val="0"/>
              </a:spcBef>
              <a:spcAft>
                <a:spcPts val="0"/>
              </a:spcAft>
              <a:buSzPts val="17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p:txBody>
      </p:sp>
      <p:sp>
        <p:nvSpPr>
          <p:cNvPr id="27" name="Google Shape;27;p6"/>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178578" y="380689"/>
            <a:ext cx="1608600" cy="517800"/>
          </a:xfrm>
          <a:prstGeom prst="rect">
            <a:avLst/>
          </a:prstGeom>
        </p:spPr>
        <p:txBody>
          <a:bodyPr anchorCtr="0" anchor="b" bIns="55800" lIns="55800" spcFirstLastPara="1" rIns="55800" wrap="square" tIns="55800">
            <a:normAutofit/>
          </a:bodyPr>
          <a:lstStyle>
            <a:lvl1pPr lvl="0">
              <a:spcBef>
                <a:spcPts val="0"/>
              </a:spcBef>
              <a:spcAft>
                <a:spcPts val="0"/>
              </a:spcAft>
              <a:buSzPts val="1500"/>
              <a:buNone/>
              <a:defRPr sz="15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30" name="Google Shape;30;p7"/>
          <p:cNvSpPr txBox="1"/>
          <p:nvPr>
            <p:ph idx="1" type="body"/>
          </p:nvPr>
        </p:nvSpPr>
        <p:spPr>
          <a:xfrm>
            <a:off x="178578" y="952133"/>
            <a:ext cx="1608600" cy="2178600"/>
          </a:xfrm>
          <a:prstGeom prst="rect">
            <a:avLst/>
          </a:prstGeom>
        </p:spPr>
        <p:txBody>
          <a:bodyPr anchorCtr="0" anchor="t" bIns="55800" lIns="55800" spcFirstLastPara="1" rIns="55800" wrap="square" tIns="55800">
            <a:normAutofit/>
          </a:bodyPr>
          <a:lstStyle>
            <a:lvl1pPr indent="-273050" lvl="0" marL="457200">
              <a:spcBef>
                <a:spcPts val="0"/>
              </a:spcBef>
              <a:spcAft>
                <a:spcPts val="0"/>
              </a:spcAft>
              <a:buSzPts val="700"/>
              <a:buChar char="●"/>
              <a:defRPr sz="700"/>
            </a:lvl1pPr>
            <a:lvl2pPr indent="-273050" lvl="1" marL="914400">
              <a:spcBef>
                <a:spcPts val="0"/>
              </a:spcBef>
              <a:spcAft>
                <a:spcPts val="0"/>
              </a:spcAft>
              <a:buSzPts val="700"/>
              <a:buChar char="○"/>
              <a:defRPr sz="700"/>
            </a:lvl2pPr>
            <a:lvl3pPr indent="-273050" lvl="2" marL="1371600">
              <a:spcBef>
                <a:spcPts val="0"/>
              </a:spcBef>
              <a:spcAft>
                <a:spcPts val="0"/>
              </a:spcAft>
              <a:buSzPts val="700"/>
              <a:buChar char="■"/>
              <a:defRPr sz="700"/>
            </a:lvl3pPr>
            <a:lvl4pPr indent="-273050" lvl="3" marL="1828800">
              <a:spcBef>
                <a:spcPts val="0"/>
              </a:spcBef>
              <a:spcAft>
                <a:spcPts val="0"/>
              </a:spcAft>
              <a:buSzPts val="700"/>
              <a:buChar char="●"/>
              <a:defRPr sz="700"/>
            </a:lvl4pPr>
            <a:lvl5pPr indent="-273050" lvl="4" marL="2286000">
              <a:spcBef>
                <a:spcPts val="0"/>
              </a:spcBef>
              <a:spcAft>
                <a:spcPts val="0"/>
              </a:spcAft>
              <a:buSzPts val="700"/>
              <a:buChar char="○"/>
              <a:defRPr sz="700"/>
            </a:lvl5pPr>
            <a:lvl6pPr indent="-273050" lvl="5" marL="2743200">
              <a:spcBef>
                <a:spcPts val="0"/>
              </a:spcBef>
              <a:spcAft>
                <a:spcPts val="0"/>
              </a:spcAft>
              <a:buSzPts val="700"/>
              <a:buChar char="■"/>
              <a:defRPr sz="700"/>
            </a:lvl6pPr>
            <a:lvl7pPr indent="-273050" lvl="6" marL="3200400">
              <a:spcBef>
                <a:spcPts val="0"/>
              </a:spcBef>
              <a:spcAft>
                <a:spcPts val="0"/>
              </a:spcAft>
              <a:buSzPts val="700"/>
              <a:buChar char="●"/>
              <a:defRPr sz="700"/>
            </a:lvl7pPr>
            <a:lvl8pPr indent="-273050" lvl="7" marL="3657600">
              <a:spcBef>
                <a:spcPts val="0"/>
              </a:spcBef>
              <a:spcAft>
                <a:spcPts val="0"/>
              </a:spcAft>
              <a:buSzPts val="700"/>
              <a:buChar char="○"/>
              <a:defRPr sz="700"/>
            </a:lvl8pPr>
            <a:lvl9pPr indent="-273050" lvl="8" marL="4114800">
              <a:spcBef>
                <a:spcPts val="0"/>
              </a:spcBef>
              <a:spcAft>
                <a:spcPts val="0"/>
              </a:spcAft>
              <a:buSzPts val="700"/>
              <a:buChar char="■"/>
              <a:defRPr sz="700"/>
            </a:lvl9pPr>
          </a:lstStyle>
          <a:p/>
        </p:txBody>
      </p:sp>
      <p:sp>
        <p:nvSpPr>
          <p:cNvPr id="31" name="Google Shape;31;p7"/>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280872" y="308436"/>
            <a:ext cx="3648300" cy="2802900"/>
          </a:xfrm>
          <a:prstGeom prst="rect">
            <a:avLst/>
          </a:prstGeom>
        </p:spPr>
        <p:txBody>
          <a:bodyPr anchorCtr="0" anchor="ctr" bIns="55800" lIns="55800" spcFirstLastPara="1" rIns="55800" wrap="square" tIns="55800">
            <a:normAutofit/>
          </a:bodyPr>
          <a:lstStyle>
            <a:lvl1pPr lvl="0">
              <a:spcBef>
                <a:spcPts val="0"/>
              </a:spcBef>
              <a:spcAft>
                <a:spcPts val="0"/>
              </a:spcAft>
              <a:buSzPts val="2900"/>
              <a:buNone/>
              <a:defRPr sz="2900"/>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p:txBody>
      </p:sp>
      <p:sp>
        <p:nvSpPr>
          <p:cNvPr id="34" name="Google Shape;34;p8"/>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2619375" y="-86"/>
            <a:ext cx="2619300" cy="3524100"/>
          </a:xfrm>
          <a:prstGeom prst="rect">
            <a:avLst/>
          </a:prstGeom>
          <a:solidFill>
            <a:schemeClr val="lt2"/>
          </a:solidFill>
          <a:ln>
            <a:noFill/>
          </a:ln>
        </p:spPr>
        <p:txBody>
          <a:bodyPr anchorCtr="0" anchor="ctr" bIns="55800" lIns="55800" spcFirstLastPara="1" rIns="55800" wrap="square" tIns="558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52109" y="844953"/>
            <a:ext cx="2317500" cy="1015800"/>
          </a:xfrm>
          <a:prstGeom prst="rect">
            <a:avLst/>
          </a:prstGeom>
        </p:spPr>
        <p:txBody>
          <a:bodyPr anchorCtr="0" anchor="b" bIns="55800" lIns="55800" spcFirstLastPara="1" rIns="55800" wrap="square" tIns="55800">
            <a:normAutofit/>
          </a:bodyPr>
          <a:lstStyle>
            <a:lvl1pPr lvl="0" algn="ctr">
              <a:spcBef>
                <a:spcPts val="0"/>
              </a:spcBef>
              <a:spcAft>
                <a:spcPts val="0"/>
              </a:spcAft>
              <a:buSzPts val="2600"/>
              <a:buNone/>
              <a:defRPr sz="2600"/>
            </a:lvl1pPr>
            <a:lvl2pPr lvl="1" algn="ctr">
              <a:spcBef>
                <a:spcPts val="0"/>
              </a:spcBef>
              <a:spcAft>
                <a:spcPts val="0"/>
              </a:spcAft>
              <a:buSzPts val="2600"/>
              <a:buNone/>
              <a:defRPr sz="2600"/>
            </a:lvl2pPr>
            <a:lvl3pPr lvl="2" algn="ctr">
              <a:spcBef>
                <a:spcPts val="0"/>
              </a:spcBef>
              <a:spcAft>
                <a:spcPts val="0"/>
              </a:spcAft>
              <a:buSzPts val="2600"/>
              <a:buNone/>
              <a:defRPr sz="2600"/>
            </a:lvl3pPr>
            <a:lvl4pPr lvl="3" algn="ctr">
              <a:spcBef>
                <a:spcPts val="0"/>
              </a:spcBef>
              <a:spcAft>
                <a:spcPts val="0"/>
              </a:spcAft>
              <a:buSzPts val="2600"/>
              <a:buNone/>
              <a:defRPr sz="2600"/>
            </a:lvl4pPr>
            <a:lvl5pPr lvl="4" algn="ctr">
              <a:spcBef>
                <a:spcPts val="0"/>
              </a:spcBef>
              <a:spcAft>
                <a:spcPts val="0"/>
              </a:spcAft>
              <a:buSzPts val="2600"/>
              <a:buNone/>
              <a:defRPr sz="2600"/>
            </a:lvl5pPr>
            <a:lvl6pPr lvl="5" algn="ctr">
              <a:spcBef>
                <a:spcPts val="0"/>
              </a:spcBef>
              <a:spcAft>
                <a:spcPts val="0"/>
              </a:spcAft>
              <a:buSzPts val="2600"/>
              <a:buNone/>
              <a:defRPr sz="2600"/>
            </a:lvl6pPr>
            <a:lvl7pPr lvl="6" algn="ctr">
              <a:spcBef>
                <a:spcPts val="0"/>
              </a:spcBef>
              <a:spcAft>
                <a:spcPts val="0"/>
              </a:spcAft>
              <a:buSzPts val="2600"/>
              <a:buNone/>
              <a:defRPr sz="2600"/>
            </a:lvl7pPr>
            <a:lvl8pPr lvl="7" algn="ctr">
              <a:spcBef>
                <a:spcPts val="0"/>
              </a:spcBef>
              <a:spcAft>
                <a:spcPts val="0"/>
              </a:spcAft>
              <a:buSzPts val="2600"/>
              <a:buNone/>
              <a:defRPr sz="2600"/>
            </a:lvl8pPr>
            <a:lvl9pPr lvl="8" algn="ctr">
              <a:spcBef>
                <a:spcPts val="0"/>
              </a:spcBef>
              <a:spcAft>
                <a:spcPts val="0"/>
              </a:spcAft>
              <a:buSzPts val="2600"/>
              <a:buNone/>
              <a:defRPr sz="2600"/>
            </a:lvl9pPr>
          </a:lstStyle>
          <a:p/>
        </p:txBody>
      </p:sp>
      <p:sp>
        <p:nvSpPr>
          <p:cNvPr id="38" name="Google Shape;38;p9"/>
          <p:cNvSpPr txBox="1"/>
          <p:nvPr>
            <p:ph idx="1" type="subTitle"/>
          </p:nvPr>
        </p:nvSpPr>
        <p:spPr>
          <a:xfrm>
            <a:off x="152109" y="1920625"/>
            <a:ext cx="2317500" cy="846300"/>
          </a:xfrm>
          <a:prstGeom prst="rect">
            <a:avLst/>
          </a:prstGeom>
        </p:spPr>
        <p:txBody>
          <a:bodyPr anchorCtr="0" anchor="t" bIns="55800" lIns="55800" spcFirstLastPara="1" rIns="55800" wrap="square" tIns="55800">
            <a:norm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1300"/>
              <a:buNone/>
              <a:defRPr sz="1300"/>
            </a:lvl2pPr>
            <a:lvl3pPr lvl="2" algn="ctr">
              <a:lnSpc>
                <a:spcPct val="100000"/>
              </a:lnSpc>
              <a:spcBef>
                <a:spcPts val="0"/>
              </a:spcBef>
              <a:spcAft>
                <a:spcPts val="0"/>
              </a:spcAft>
              <a:buSzPts val="1300"/>
              <a:buNone/>
              <a:defRPr sz="1300"/>
            </a:lvl3pPr>
            <a:lvl4pPr lvl="3" algn="ctr">
              <a:lnSpc>
                <a:spcPct val="100000"/>
              </a:lnSpc>
              <a:spcBef>
                <a:spcPts val="0"/>
              </a:spcBef>
              <a:spcAft>
                <a:spcPts val="0"/>
              </a:spcAft>
              <a:buSzPts val="1300"/>
              <a:buNone/>
              <a:defRPr sz="1300"/>
            </a:lvl4pPr>
            <a:lvl5pPr lvl="4" algn="ctr">
              <a:lnSpc>
                <a:spcPct val="100000"/>
              </a:lnSpc>
              <a:spcBef>
                <a:spcPts val="0"/>
              </a:spcBef>
              <a:spcAft>
                <a:spcPts val="0"/>
              </a:spcAft>
              <a:buSzPts val="1300"/>
              <a:buNone/>
              <a:defRPr sz="1300"/>
            </a:lvl5pPr>
            <a:lvl6pPr lvl="5" algn="ctr">
              <a:lnSpc>
                <a:spcPct val="100000"/>
              </a:lnSpc>
              <a:spcBef>
                <a:spcPts val="0"/>
              </a:spcBef>
              <a:spcAft>
                <a:spcPts val="0"/>
              </a:spcAft>
              <a:buSzPts val="1300"/>
              <a:buNone/>
              <a:defRPr sz="1300"/>
            </a:lvl6pPr>
            <a:lvl7pPr lvl="6" algn="ctr">
              <a:lnSpc>
                <a:spcPct val="100000"/>
              </a:lnSpc>
              <a:spcBef>
                <a:spcPts val="0"/>
              </a:spcBef>
              <a:spcAft>
                <a:spcPts val="0"/>
              </a:spcAft>
              <a:buSzPts val="1300"/>
              <a:buNone/>
              <a:defRPr sz="1300"/>
            </a:lvl7pPr>
            <a:lvl8pPr lvl="7" algn="ctr">
              <a:lnSpc>
                <a:spcPct val="100000"/>
              </a:lnSpc>
              <a:spcBef>
                <a:spcPts val="0"/>
              </a:spcBef>
              <a:spcAft>
                <a:spcPts val="0"/>
              </a:spcAft>
              <a:buSzPts val="1300"/>
              <a:buNone/>
              <a:defRPr sz="1300"/>
            </a:lvl8pPr>
            <a:lvl9pPr lvl="8" algn="ctr">
              <a:lnSpc>
                <a:spcPct val="100000"/>
              </a:lnSpc>
              <a:spcBef>
                <a:spcPts val="0"/>
              </a:spcBef>
              <a:spcAft>
                <a:spcPts val="0"/>
              </a:spcAft>
              <a:buSzPts val="1300"/>
              <a:buNone/>
              <a:defRPr sz="1300"/>
            </a:lvl9pPr>
          </a:lstStyle>
          <a:p/>
        </p:txBody>
      </p:sp>
      <p:sp>
        <p:nvSpPr>
          <p:cNvPr id="39" name="Google Shape;39;p9"/>
          <p:cNvSpPr txBox="1"/>
          <p:nvPr>
            <p:ph idx="2" type="body"/>
          </p:nvPr>
        </p:nvSpPr>
        <p:spPr>
          <a:xfrm>
            <a:off x="2829922" y="496125"/>
            <a:ext cx="2198400" cy="2531700"/>
          </a:xfrm>
          <a:prstGeom prst="rect">
            <a:avLst/>
          </a:prstGeom>
        </p:spPr>
        <p:txBody>
          <a:bodyPr anchorCtr="0" anchor="ctr" bIns="55800" lIns="55800" spcFirstLastPara="1" rIns="55800" wrap="square" tIns="55800">
            <a:normAutofit/>
          </a:bodyPr>
          <a:lstStyle>
            <a:lvl1pPr indent="-298450" lvl="0" marL="457200">
              <a:spcBef>
                <a:spcPts val="0"/>
              </a:spcBef>
              <a:spcAft>
                <a:spcPts val="0"/>
              </a:spcAft>
              <a:buSzPts val="1100"/>
              <a:buChar char="●"/>
              <a:defRPr/>
            </a:lvl1pPr>
            <a:lvl2pPr indent="-285750" lvl="1" marL="914400">
              <a:spcBef>
                <a:spcPts val="0"/>
              </a:spcBef>
              <a:spcAft>
                <a:spcPts val="0"/>
              </a:spcAft>
              <a:buSzPts val="900"/>
              <a:buChar char="○"/>
              <a:defRPr/>
            </a:lvl2pPr>
            <a:lvl3pPr indent="-285750" lvl="2" marL="1371600">
              <a:spcBef>
                <a:spcPts val="0"/>
              </a:spcBef>
              <a:spcAft>
                <a:spcPts val="0"/>
              </a:spcAft>
              <a:buSzPts val="900"/>
              <a:buChar char="■"/>
              <a:defRPr/>
            </a:lvl3pPr>
            <a:lvl4pPr indent="-285750" lvl="3" marL="1828800">
              <a:spcBef>
                <a:spcPts val="0"/>
              </a:spcBef>
              <a:spcAft>
                <a:spcPts val="0"/>
              </a:spcAft>
              <a:buSzPts val="900"/>
              <a:buChar char="●"/>
              <a:defRPr/>
            </a:lvl4pPr>
            <a:lvl5pPr indent="-285750" lvl="4" marL="2286000">
              <a:spcBef>
                <a:spcPts val="0"/>
              </a:spcBef>
              <a:spcAft>
                <a:spcPts val="0"/>
              </a:spcAft>
              <a:buSzPts val="900"/>
              <a:buChar char="○"/>
              <a:defRPr/>
            </a:lvl5pPr>
            <a:lvl6pPr indent="-285750" lvl="5" marL="2743200">
              <a:spcBef>
                <a:spcPts val="0"/>
              </a:spcBef>
              <a:spcAft>
                <a:spcPts val="0"/>
              </a:spcAft>
              <a:buSzPts val="900"/>
              <a:buChar char="■"/>
              <a:defRPr/>
            </a:lvl6pPr>
            <a:lvl7pPr indent="-285750" lvl="6" marL="3200400">
              <a:spcBef>
                <a:spcPts val="0"/>
              </a:spcBef>
              <a:spcAft>
                <a:spcPts val="0"/>
              </a:spcAft>
              <a:buSzPts val="900"/>
              <a:buChar char="●"/>
              <a:defRPr/>
            </a:lvl7pPr>
            <a:lvl8pPr indent="-285750" lvl="7" marL="3657600">
              <a:spcBef>
                <a:spcPts val="0"/>
              </a:spcBef>
              <a:spcAft>
                <a:spcPts val="0"/>
              </a:spcAft>
              <a:buSzPts val="900"/>
              <a:buChar char="○"/>
              <a:defRPr/>
            </a:lvl8pPr>
            <a:lvl9pPr indent="-285750" lvl="8" marL="4114800">
              <a:spcBef>
                <a:spcPts val="0"/>
              </a:spcBef>
              <a:spcAft>
                <a:spcPts val="0"/>
              </a:spcAft>
              <a:buSzPts val="900"/>
              <a:buChar char="■"/>
              <a:defRPr/>
            </a:lvl9pPr>
          </a:lstStyle>
          <a:p/>
        </p:txBody>
      </p:sp>
      <p:sp>
        <p:nvSpPr>
          <p:cNvPr id="40" name="Google Shape;40;p9"/>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178578" y="2898727"/>
            <a:ext cx="3436800" cy="414600"/>
          </a:xfrm>
          <a:prstGeom prst="rect">
            <a:avLst/>
          </a:prstGeom>
        </p:spPr>
        <p:txBody>
          <a:bodyPr anchorCtr="0" anchor="ctr" bIns="55800" lIns="55800" spcFirstLastPara="1" rIns="55800" wrap="square" tIns="55800">
            <a:normAutofit/>
          </a:bodyPr>
          <a:lstStyle>
            <a:lvl1pPr indent="-228600" lvl="0" marL="457200">
              <a:lnSpc>
                <a:spcPct val="100000"/>
              </a:lnSpc>
              <a:spcBef>
                <a:spcPts val="0"/>
              </a:spcBef>
              <a:spcAft>
                <a:spcPts val="0"/>
              </a:spcAft>
              <a:buSzPts val="1100"/>
              <a:buNone/>
              <a:defRPr/>
            </a:lvl1pPr>
          </a:lstStyle>
          <a:p/>
        </p:txBody>
      </p:sp>
      <p:sp>
        <p:nvSpPr>
          <p:cNvPr id="43" name="Google Shape;43;p10"/>
          <p:cNvSpPr txBox="1"/>
          <p:nvPr>
            <p:ph idx="12" type="sldNum"/>
          </p:nvPr>
        </p:nvSpPr>
        <p:spPr>
          <a:xfrm>
            <a:off x="4854012" y="3195167"/>
            <a:ext cx="314400" cy="269700"/>
          </a:xfrm>
          <a:prstGeom prst="rect">
            <a:avLst/>
          </a:prstGeom>
        </p:spPr>
        <p:txBody>
          <a:bodyPr anchorCtr="0" anchor="ctr" bIns="55800" lIns="55800" spcFirstLastPara="1" rIns="55800" wrap="square" tIns="55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theme" Target="../theme/theme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78578" y="304925"/>
            <a:ext cx="4881600" cy="392400"/>
          </a:xfrm>
          <a:prstGeom prst="rect">
            <a:avLst/>
          </a:prstGeom>
          <a:noFill/>
          <a:ln>
            <a:noFill/>
          </a:ln>
        </p:spPr>
        <p:txBody>
          <a:bodyPr anchorCtr="0" anchor="t" bIns="55800" lIns="55800" spcFirstLastPara="1" rIns="55800" wrap="square" tIns="55800">
            <a:normAutofit/>
          </a:bodyPr>
          <a:lstStyle>
            <a:lvl1pPr lvl="0">
              <a:spcBef>
                <a:spcPts val="0"/>
              </a:spcBef>
              <a:spcAft>
                <a:spcPts val="0"/>
              </a:spcAft>
              <a:buClr>
                <a:schemeClr val="dk1"/>
              </a:buClr>
              <a:buSzPts val="1700"/>
              <a:buNone/>
              <a:defRPr sz="1700">
                <a:solidFill>
                  <a:schemeClr val="dk1"/>
                </a:solidFill>
              </a:defRPr>
            </a:lvl1pPr>
            <a:lvl2pPr lvl="1">
              <a:spcBef>
                <a:spcPts val="0"/>
              </a:spcBef>
              <a:spcAft>
                <a:spcPts val="0"/>
              </a:spcAft>
              <a:buClr>
                <a:schemeClr val="dk1"/>
              </a:buClr>
              <a:buSzPts val="1700"/>
              <a:buNone/>
              <a:defRPr sz="1700">
                <a:solidFill>
                  <a:schemeClr val="dk1"/>
                </a:solidFill>
              </a:defRPr>
            </a:lvl2pPr>
            <a:lvl3pPr lvl="2">
              <a:spcBef>
                <a:spcPts val="0"/>
              </a:spcBef>
              <a:spcAft>
                <a:spcPts val="0"/>
              </a:spcAft>
              <a:buClr>
                <a:schemeClr val="dk1"/>
              </a:buClr>
              <a:buSzPts val="1700"/>
              <a:buNone/>
              <a:defRPr sz="1700">
                <a:solidFill>
                  <a:schemeClr val="dk1"/>
                </a:solidFill>
              </a:defRPr>
            </a:lvl3pPr>
            <a:lvl4pPr lvl="3">
              <a:spcBef>
                <a:spcPts val="0"/>
              </a:spcBef>
              <a:spcAft>
                <a:spcPts val="0"/>
              </a:spcAft>
              <a:buClr>
                <a:schemeClr val="dk1"/>
              </a:buClr>
              <a:buSzPts val="1700"/>
              <a:buNone/>
              <a:defRPr sz="1700">
                <a:solidFill>
                  <a:schemeClr val="dk1"/>
                </a:solidFill>
              </a:defRPr>
            </a:lvl4pPr>
            <a:lvl5pPr lvl="4">
              <a:spcBef>
                <a:spcPts val="0"/>
              </a:spcBef>
              <a:spcAft>
                <a:spcPts val="0"/>
              </a:spcAft>
              <a:buClr>
                <a:schemeClr val="dk1"/>
              </a:buClr>
              <a:buSzPts val="1700"/>
              <a:buNone/>
              <a:defRPr sz="1700">
                <a:solidFill>
                  <a:schemeClr val="dk1"/>
                </a:solidFill>
              </a:defRPr>
            </a:lvl5pPr>
            <a:lvl6pPr lvl="5">
              <a:spcBef>
                <a:spcPts val="0"/>
              </a:spcBef>
              <a:spcAft>
                <a:spcPts val="0"/>
              </a:spcAft>
              <a:buClr>
                <a:schemeClr val="dk1"/>
              </a:buClr>
              <a:buSzPts val="1700"/>
              <a:buNone/>
              <a:defRPr sz="1700">
                <a:solidFill>
                  <a:schemeClr val="dk1"/>
                </a:solidFill>
              </a:defRPr>
            </a:lvl6pPr>
            <a:lvl7pPr lvl="6">
              <a:spcBef>
                <a:spcPts val="0"/>
              </a:spcBef>
              <a:spcAft>
                <a:spcPts val="0"/>
              </a:spcAft>
              <a:buClr>
                <a:schemeClr val="dk1"/>
              </a:buClr>
              <a:buSzPts val="1700"/>
              <a:buNone/>
              <a:defRPr sz="1700">
                <a:solidFill>
                  <a:schemeClr val="dk1"/>
                </a:solidFill>
              </a:defRPr>
            </a:lvl7pPr>
            <a:lvl8pPr lvl="7">
              <a:spcBef>
                <a:spcPts val="0"/>
              </a:spcBef>
              <a:spcAft>
                <a:spcPts val="0"/>
              </a:spcAft>
              <a:buClr>
                <a:schemeClr val="dk1"/>
              </a:buClr>
              <a:buSzPts val="1700"/>
              <a:buNone/>
              <a:defRPr sz="1700">
                <a:solidFill>
                  <a:schemeClr val="dk1"/>
                </a:solidFill>
              </a:defRPr>
            </a:lvl8pPr>
            <a:lvl9pPr lvl="8">
              <a:spcBef>
                <a:spcPts val="0"/>
              </a:spcBef>
              <a:spcAft>
                <a:spcPts val="0"/>
              </a:spcAft>
              <a:buClr>
                <a:schemeClr val="dk1"/>
              </a:buClr>
              <a:buSzPts val="1700"/>
              <a:buNone/>
              <a:defRPr sz="1700">
                <a:solidFill>
                  <a:schemeClr val="dk1"/>
                </a:solidFill>
              </a:defRPr>
            </a:lvl9pPr>
          </a:lstStyle>
          <a:p/>
        </p:txBody>
      </p:sp>
      <p:sp>
        <p:nvSpPr>
          <p:cNvPr id="7" name="Google Shape;7;p1"/>
          <p:cNvSpPr txBox="1"/>
          <p:nvPr>
            <p:ph idx="1" type="body"/>
          </p:nvPr>
        </p:nvSpPr>
        <p:spPr>
          <a:xfrm>
            <a:off x="178578" y="789659"/>
            <a:ext cx="4881600" cy="2340900"/>
          </a:xfrm>
          <a:prstGeom prst="rect">
            <a:avLst/>
          </a:prstGeom>
          <a:noFill/>
          <a:ln>
            <a:noFill/>
          </a:ln>
        </p:spPr>
        <p:txBody>
          <a:bodyPr anchorCtr="0" anchor="t" bIns="55800" lIns="55800" spcFirstLastPara="1" rIns="55800" wrap="square" tIns="55800">
            <a:normAutofit/>
          </a:bodyPr>
          <a:lstStyle>
            <a:lvl1pPr indent="-298450" lvl="0" marL="457200">
              <a:lnSpc>
                <a:spcPct val="115000"/>
              </a:lnSpc>
              <a:spcBef>
                <a:spcPts val="0"/>
              </a:spcBef>
              <a:spcAft>
                <a:spcPts val="0"/>
              </a:spcAft>
              <a:buClr>
                <a:schemeClr val="dk2"/>
              </a:buClr>
              <a:buSzPts val="1100"/>
              <a:buChar char="●"/>
              <a:defRPr sz="1100">
                <a:solidFill>
                  <a:schemeClr val="dk2"/>
                </a:solidFill>
              </a:defRPr>
            </a:lvl1pPr>
            <a:lvl2pPr indent="-285750" lvl="1" marL="914400">
              <a:lnSpc>
                <a:spcPct val="115000"/>
              </a:lnSpc>
              <a:spcBef>
                <a:spcPts val="0"/>
              </a:spcBef>
              <a:spcAft>
                <a:spcPts val="0"/>
              </a:spcAft>
              <a:buClr>
                <a:schemeClr val="dk2"/>
              </a:buClr>
              <a:buSzPts val="900"/>
              <a:buChar char="○"/>
              <a:defRPr sz="900">
                <a:solidFill>
                  <a:schemeClr val="dk2"/>
                </a:solidFill>
              </a:defRPr>
            </a:lvl2pPr>
            <a:lvl3pPr indent="-285750" lvl="2" marL="1371600">
              <a:lnSpc>
                <a:spcPct val="115000"/>
              </a:lnSpc>
              <a:spcBef>
                <a:spcPts val="0"/>
              </a:spcBef>
              <a:spcAft>
                <a:spcPts val="0"/>
              </a:spcAft>
              <a:buClr>
                <a:schemeClr val="dk2"/>
              </a:buClr>
              <a:buSzPts val="900"/>
              <a:buChar char="■"/>
              <a:defRPr sz="900">
                <a:solidFill>
                  <a:schemeClr val="dk2"/>
                </a:solidFill>
              </a:defRPr>
            </a:lvl3pPr>
            <a:lvl4pPr indent="-285750" lvl="3" marL="1828800">
              <a:lnSpc>
                <a:spcPct val="115000"/>
              </a:lnSpc>
              <a:spcBef>
                <a:spcPts val="0"/>
              </a:spcBef>
              <a:spcAft>
                <a:spcPts val="0"/>
              </a:spcAft>
              <a:buClr>
                <a:schemeClr val="dk2"/>
              </a:buClr>
              <a:buSzPts val="900"/>
              <a:buChar char="●"/>
              <a:defRPr sz="900">
                <a:solidFill>
                  <a:schemeClr val="dk2"/>
                </a:solidFill>
              </a:defRPr>
            </a:lvl4pPr>
            <a:lvl5pPr indent="-285750" lvl="4" marL="2286000">
              <a:lnSpc>
                <a:spcPct val="115000"/>
              </a:lnSpc>
              <a:spcBef>
                <a:spcPts val="0"/>
              </a:spcBef>
              <a:spcAft>
                <a:spcPts val="0"/>
              </a:spcAft>
              <a:buClr>
                <a:schemeClr val="dk2"/>
              </a:buClr>
              <a:buSzPts val="900"/>
              <a:buChar char="○"/>
              <a:defRPr sz="900">
                <a:solidFill>
                  <a:schemeClr val="dk2"/>
                </a:solidFill>
              </a:defRPr>
            </a:lvl5pPr>
            <a:lvl6pPr indent="-285750" lvl="5" marL="2743200">
              <a:lnSpc>
                <a:spcPct val="115000"/>
              </a:lnSpc>
              <a:spcBef>
                <a:spcPts val="0"/>
              </a:spcBef>
              <a:spcAft>
                <a:spcPts val="0"/>
              </a:spcAft>
              <a:buClr>
                <a:schemeClr val="dk2"/>
              </a:buClr>
              <a:buSzPts val="900"/>
              <a:buChar char="■"/>
              <a:defRPr sz="900">
                <a:solidFill>
                  <a:schemeClr val="dk2"/>
                </a:solidFill>
              </a:defRPr>
            </a:lvl6pPr>
            <a:lvl7pPr indent="-285750" lvl="6" marL="3200400">
              <a:lnSpc>
                <a:spcPct val="115000"/>
              </a:lnSpc>
              <a:spcBef>
                <a:spcPts val="0"/>
              </a:spcBef>
              <a:spcAft>
                <a:spcPts val="0"/>
              </a:spcAft>
              <a:buClr>
                <a:schemeClr val="dk2"/>
              </a:buClr>
              <a:buSzPts val="900"/>
              <a:buChar char="●"/>
              <a:defRPr sz="900">
                <a:solidFill>
                  <a:schemeClr val="dk2"/>
                </a:solidFill>
              </a:defRPr>
            </a:lvl7pPr>
            <a:lvl8pPr indent="-285750" lvl="7" marL="3657600">
              <a:lnSpc>
                <a:spcPct val="115000"/>
              </a:lnSpc>
              <a:spcBef>
                <a:spcPts val="0"/>
              </a:spcBef>
              <a:spcAft>
                <a:spcPts val="0"/>
              </a:spcAft>
              <a:buClr>
                <a:schemeClr val="dk2"/>
              </a:buClr>
              <a:buSzPts val="900"/>
              <a:buChar char="○"/>
              <a:defRPr sz="900">
                <a:solidFill>
                  <a:schemeClr val="dk2"/>
                </a:solidFill>
              </a:defRPr>
            </a:lvl8pPr>
            <a:lvl9pPr indent="-285750" lvl="8" marL="4114800">
              <a:lnSpc>
                <a:spcPct val="115000"/>
              </a:lnSpc>
              <a:spcBef>
                <a:spcPts val="0"/>
              </a:spcBef>
              <a:spcAft>
                <a:spcPts val="0"/>
              </a:spcAft>
              <a:buClr>
                <a:schemeClr val="dk2"/>
              </a:buClr>
              <a:buSzPts val="900"/>
              <a:buChar char="■"/>
              <a:defRPr sz="900">
                <a:solidFill>
                  <a:schemeClr val="dk2"/>
                </a:solidFill>
              </a:defRPr>
            </a:lvl9pPr>
          </a:lstStyle>
          <a:p/>
        </p:txBody>
      </p:sp>
      <p:sp>
        <p:nvSpPr>
          <p:cNvPr id="8" name="Google Shape;8;p1"/>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lvl="0" algn="r">
              <a:buNone/>
              <a:defRPr sz="600">
                <a:solidFill>
                  <a:schemeClr val="dk2"/>
                </a:solidFill>
              </a:defRPr>
            </a:lvl1pPr>
            <a:lvl2pPr lvl="1" algn="r">
              <a:buNone/>
              <a:defRPr sz="600">
                <a:solidFill>
                  <a:schemeClr val="dk2"/>
                </a:solidFill>
              </a:defRPr>
            </a:lvl2pPr>
            <a:lvl3pPr lvl="2" algn="r">
              <a:buNone/>
              <a:defRPr sz="600">
                <a:solidFill>
                  <a:schemeClr val="dk2"/>
                </a:solidFill>
              </a:defRPr>
            </a:lvl3pPr>
            <a:lvl4pPr lvl="3" algn="r">
              <a:buNone/>
              <a:defRPr sz="600">
                <a:solidFill>
                  <a:schemeClr val="dk2"/>
                </a:solidFill>
              </a:defRPr>
            </a:lvl4pPr>
            <a:lvl5pPr lvl="4" algn="r">
              <a:buNone/>
              <a:defRPr sz="600">
                <a:solidFill>
                  <a:schemeClr val="dk2"/>
                </a:solidFill>
              </a:defRPr>
            </a:lvl5pPr>
            <a:lvl6pPr lvl="5" algn="r">
              <a:buNone/>
              <a:defRPr sz="600">
                <a:solidFill>
                  <a:schemeClr val="dk2"/>
                </a:solidFill>
              </a:defRPr>
            </a:lvl6pPr>
            <a:lvl7pPr lvl="6" algn="r">
              <a:buNone/>
              <a:defRPr sz="600">
                <a:solidFill>
                  <a:schemeClr val="dk2"/>
                </a:solidFill>
              </a:defRPr>
            </a:lvl7pPr>
            <a:lvl8pPr lvl="7" algn="r">
              <a:buNone/>
              <a:defRPr sz="600">
                <a:solidFill>
                  <a:schemeClr val="dk2"/>
                </a:solidFill>
              </a:defRPr>
            </a:lvl8pPr>
            <a:lvl9pPr lvl="8" algn="r">
              <a:buNone/>
              <a:defRPr sz="6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 name="Shape 52"/>
        <p:cNvGrpSpPr/>
        <p:nvPr/>
      </p:nvGrpSpPr>
      <p:grpSpPr>
        <a:xfrm>
          <a:off x="0" y="0"/>
          <a:ext cx="0" cy="0"/>
          <a:chOff x="0" y="0"/>
          <a:chExt cx="0" cy="0"/>
        </a:xfrm>
      </p:grpSpPr>
      <p:sp>
        <p:nvSpPr>
          <p:cNvPr id="53" name="Google Shape;53;p14"/>
          <p:cNvSpPr txBox="1"/>
          <p:nvPr>
            <p:ph type="title"/>
          </p:nvPr>
        </p:nvSpPr>
        <p:spPr>
          <a:xfrm>
            <a:off x="178578" y="304925"/>
            <a:ext cx="4881600" cy="392400"/>
          </a:xfrm>
          <a:prstGeom prst="rect">
            <a:avLst/>
          </a:prstGeom>
          <a:noFill/>
          <a:ln>
            <a:noFill/>
          </a:ln>
        </p:spPr>
        <p:txBody>
          <a:bodyPr anchorCtr="0" anchor="t" bIns="55800" lIns="55800" spcFirstLastPara="1" rIns="55800" wrap="square" tIns="55800">
            <a:normAutofit/>
          </a:bodyPr>
          <a:lstStyle>
            <a:lvl1pPr lvl="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9pPr>
          </a:lstStyle>
          <a:p/>
        </p:txBody>
      </p:sp>
      <p:sp>
        <p:nvSpPr>
          <p:cNvPr id="54" name="Google Shape;54;p14"/>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9" name="Shape 69"/>
        <p:cNvGrpSpPr/>
        <p:nvPr/>
      </p:nvGrpSpPr>
      <p:grpSpPr>
        <a:xfrm>
          <a:off x="0" y="0"/>
          <a:ext cx="0" cy="0"/>
          <a:chOff x="0" y="0"/>
          <a:chExt cx="0" cy="0"/>
        </a:xfrm>
      </p:grpSpPr>
      <p:sp>
        <p:nvSpPr>
          <p:cNvPr id="70" name="Google Shape;70;p19"/>
          <p:cNvSpPr txBox="1"/>
          <p:nvPr>
            <p:ph type="title"/>
          </p:nvPr>
        </p:nvSpPr>
        <p:spPr>
          <a:xfrm>
            <a:off x="178578" y="304925"/>
            <a:ext cx="4881600" cy="392400"/>
          </a:xfrm>
          <a:prstGeom prst="rect">
            <a:avLst/>
          </a:prstGeom>
          <a:noFill/>
          <a:ln>
            <a:noFill/>
          </a:ln>
        </p:spPr>
        <p:txBody>
          <a:bodyPr anchorCtr="0" anchor="t" bIns="55800" lIns="55800" spcFirstLastPara="1" rIns="55800" wrap="square" tIns="55800">
            <a:normAutofit/>
          </a:bodyPr>
          <a:lstStyle>
            <a:lvl1pPr lvl="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9pPr>
          </a:lstStyle>
          <a:p/>
        </p:txBody>
      </p:sp>
      <p:sp>
        <p:nvSpPr>
          <p:cNvPr id="71" name="Google Shape;71;p19"/>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25"/>
          <p:cNvSpPr txBox="1"/>
          <p:nvPr>
            <p:ph idx="10" type="dt"/>
          </p:nvPr>
        </p:nvSpPr>
        <p:spPr>
          <a:xfrm>
            <a:off x="360363" y="3267075"/>
            <a:ext cx="1177800" cy="18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3" name="Google Shape;93;p25"/>
          <p:cNvSpPr txBox="1"/>
          <p:nvPr>
            <p:ph idx="11" type="ftr"/>
          </p:nvPr>
        </p:nvSpPr>
        <p:spPr>
          <a:xfrm>
            <a:off x="1735138" y="3267075"/>
            <a:ext cx="1768500" cy="187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4" name="Google Shape;94;p25"/>
          <p:cNvSpPr txBox="1"/>
          <p:nvPr>
            <p:ph idx="12" type="sldNum"/>
          </p:nvPr>
        </p:nvSpPr>
        <p:spPr>
          <a:xfrm>
            <a:off x="3700463" y="3267075"/>
            <a:ext cx="1177800" cy="187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9" name="Shape 99"/>
        <p:cNvGrpSpPr/>
        <p:nvPr/>
      </p:nvGrpSpPr>
      <p:grpSpPr>
        <a:xfrm>
          <a:off x="0" y="0"/>
          <a:ext cx="0" cy="0"/>
          <a:chOff x="0" y="0"/>
          <a:chExt cx="0" cy="0"/>
        </a:xfrm>
      </p:grpSpPr>
      <p:sp>
        <p:nvSpPr>
          <p:cNvPr id="100" name="Google Shape;100;p28"/>
          <p:cNvSpPr txBox="1"/>
          <p:nvPr>
            <p:ph type="title"/>
          </p:nvPr>
        </p:nvSpPr>
        <p:spPr>
          <a:xfrm>
            <a:off x="178578" y="304925"/>
            <a:ext cx="4881600" cy="392400"/>
          </a:xfrm>
          <a:prstGeom prst="rect">
            <a:avLst/>
          </a:prstGeom>
          <a:noFill/>
          <a:ln>
            <a:noFill/>
          </a:ln>
        </p:spPr>
        <p:txBody>
          <a:bodyPr anchorCtr="0" anchor="t" bIns="55800" lIns="55800" spcFirstLastPara="1" rIns="55800" wrap="square" tIns="55800">
            <a:normAutofit/>
          </a:bodyPr>
          <a:lstStyle>
            <a:lvl1pPr lvl="0"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9pPr>
          </a:lstStyle>
          <a:p/>
        </p:txBody>
      </p:sp>
      <p:sp>
        <p:nvSpPr>
          <p:cNvPr id="101" name="Google Shape;101;p28"/>
          <p:cNvSpPr txBox="1"/>
          <p:nvPr>
            <p:ph idx="1" type="body"/>
          </p:nvPr>
        </p:nvSpPr>
        <p:spPr>
          <a:xfrm>
            <a:off x="178578" y="789659"/>
            <a:ext cx="4881600" cy="2340900"/>
          </a:xfrm>
          <a:prstGeom prst="rect">
            <a:avLst/>
          </a:prstGeom>
          <a:noFill/>
          <a:ln>
            <a:noFill/>
          </a:ln>
        </p:spPr>
        <p:txBody>
          <a:bodyPr anchorCtr="0" anchor="t" bIns="55800" lIns="55800" spcFirstLastPara="1" rIns="55800" wrap="square" tIns="55800">
            <a:normAutofit/>
          </a:bodyPr>
          <a:lstStyle>
            <a:lvl1pPr indent="-298450" lvl="0" marL="4572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1pPr>
            <a:lvl2pPr indent="-285750" lvl="1" marL="914400" marR="0" rtl="0" algn="l">
              <a:lnSpc>
                <a:spcPct val="115000"/>
              </a:lnSpc>
              <a:spcBef>
                <a:spcPts val="0"/>
              </a:spcBef>
              <a:spcAft>
                <a:spcPts val="0"/>
              </a:spcAft>
              <a:buClr>
                <a:schemeClr val="dk2"/>
              </a:buClr>
              <a:buSzPts val="900"/>
              <a:buFont typeface="Arial"/>
              <a:buChar char="○"/>
              <a:defRPr b="0" i="0" sz="900" u="none" cap="none" strike="noStrike">
                <a:solidFill>
                  <a:schemeClr val="dk2"/>
                </a:solidFill>
                <a:latin typeface="Arial"/>
                <a:ea typeface="Arial"/>
                <a:cs typeface="Arial"/>
                <a:sym typeface="Arial"/>
              </a:defRPr>
            </a:lvl2pPr>
            <a:lvl3pPr indent="-285750" lvl="2" marL="1371600" marR="0" rtl="0" algn="l">
              <a:lnSpc>
                <a:spcPct val="115000"/>
              </a:lnSpc>
              <a:spcBef>
                <a:spcPts val="0"/>
              </a:spcBef>
              <a:spcAft>
                <a:spcPts val="0"/>
              </a:spcAft>
              <a:buClr>
                <a:schemeClr val="dk2"/>
              </a:buClr>
              <a:buSzPts val="900"/>
              <a:buFont typeface="Arial"/>
              <a:buChar char="■"/>
              <a:defRPr b="0" i="0" sz="900" u="none" cap="none" strike="noStrike">
                <a:solidFill>
                  <a:schemeClr val="dk2"/>
                </a:solidFill>
                <a:latin typeface="Arial"/>
                <a:ea typeface="Arial"/>
                <a:cs typeface="Arial"/>
                <a:sym typeface="Arial"/>
              </a:defRPr>
            </a:lvl3pPr>
            <a:lvl4pPr indent="-285750" lvl="3" marL="1828800" marR="0" rtl="0" algn="l">
              <a:lnSpc>
                <a:spcPct val="115000"/>
              </a:lnSpc>
              <a:spcBef>
                <a:spcPts val="0"/>
              </a:spcBef>
              <a:spcAft>
                <a:spcPts val="0"/>
              </a:spcAft>
              <a:buClr>
                <a:schemeClr val="dk2"/>
              </a:buClr>
              <a:buSzPts val="900"/>
              <a:buFont typeface="Arial"/>
              <a:buChar char="●"/>
              <a:defRPr b="0" i="0" sz="900" u="none" cap="none" strike="noStrike">
                <a:solidFill>
                  <a:schemeClr val="dk2"/>
                </a:solidFill>
                <a:latin typeface="Arial"/>
                <a:ea typeface="Arial"/>
                <a:cs typeface="Arial"/>
                <a:sym typeface="Arial"/>
              </a:defRPr>
            </a:lvl4pPr>
            <a:lvl5pPr indent="-285750" lvl="4" marL="2286000" marR="0" rtl="0" algn="l">
              <a:lnSpc>
                <a:spcPct val="115000"/>
              </a:lnSpc>
              <a:spcBef>
                <a:spcPts val="0"/>
              </a:spcBef>
              <a:spcAft>
                <a:spcPts val="0"/>
              </a:spcAft>
              <a:buClr>
                <a:schemeClr val="dk2"/>
              </a:buClr>
              <a:buSzPts val="900"/>
              <a:buFont typeface="Arial"/>
              <a:buChar char="○"/>
              <a:defRPr b="0" i="0" sz="900" u="none" cap="none" strike="noStrike">
                <a:solidFill>
                  <a:schemeClr val="dk2"/>
                </a:solidFill>
                <a:latin typeface="Arial"/>
                <a:ea typeface="Arial"/>
                <a:cs typeface="Arial"/>
                <a:sym typeface="Arial"/>
              </a:defRPr>
            </a:lvl5pPr>
            <a:lvl6pPr indent="-285750" lvl="5" marL="2743200" marR="0" rtl="0" algn="l">
              <a:lnSpc>
                <a:spcPct val="115000"/>
              </a:lnSpc>
              <a:spcBef>
                <a:spcPts val="0"/>
              </a:spcBef>
              <a:spcAft>
                <a:spcPts val="0"/>
              </a:spcAft>
              <a:buClr>
                <a:schemeClr val="dk2"/>
              </a:buClr>
              <a:buSzPts val="900"/>
              <a:buFont typeface="Arial"/>
              <a:buChar char="■"/>
              <a:defRPr b="0" i="0" sz="900" u="none" cap="none" strike="noStrike">
                <a:solidFill>
                  <a:schemeClr val="dk2"/>
                </a:solidFill>
                <a:latin typeface="Arial"/>
                <a:ea typeface="Arial"/>
                <a:cs typeface="Arial"/>
                <a:sym typeface="Arial"/>
              </a:defRPr>
            </a:lvl6pPr>
            <a:lvl7pPr indent="-285750" lvl="6" marL="3200400" marR="0" rtl="0" algn="l">
              <a:lnSpc>
                <a:spcPct val="115000"/>
              </a:lnSpc>
              <a:spcBef>
                <a:spcPts val="0"/>
              </a:spcBef>
              <a:spcAft>
                <a:spcPts val="0"/>
              </a:spcAft>
              <a:buClr>
                <a:schemeClr val="dk2"/>
              </a:buClr>
              <a:buSzPts val="900"/>
              <a:buFont typeface="Arial"/>
              <a:buChar char="●"/>
              <a:defRPr b="0" i="0" sz="900" u="none" cap="none" strike="noStrike">
                <a:solidFill>
                  <a:schemeClr val="dk2"/>
                </a:solidFill>
                <a:latin typeface="Arial"/>
                <a:ea typeface="Arial"/>
                <a:cs typeface="Arial"/>
                <a:sym typeface="Arial"/>
              </a:defRPr>
            </a:lvl7pPr>
            <a:lvl8pPr indent="-285750" lvl="7" marL="3657600" marR="0" rtl="0" algn="l">
              <a:lnSpc>
                <a:spcPct val="115000"/>
              </a:lnSpc>
              <a:spcBef>
                <a:spcPts val="0"/>
              </a:spcBef>
              <a:spcAft>
                <a:spcPts val="0"/>
              </a:spcAft>
              <a:buClr>
                <a:schemeClr val="dk2"/>
              </a:buClr>
              <a:buSzPts val="900"/>
              <a:buFont typeface="Arial"/>
              <a:buChar char="○"/>
              <a:defRPr b="0" i="0" sz="900" u="none" cap="none" strike="noStrike">
                <a:solidFill>
                  <a:schemeClr val="dk2"/>
                </a:solidFill>
                <a:latin typeface="Arial"/>
                <a:ea typeface="Arial"/>
                <a:cs typeface="Arial"/>
                <a:sym typeface="Arial"/>
              </a:defRPr>
            </a:lvl8pPr>
            <a:lvl9pPr indent="-285750" lvl="8" marL="4114800" marR="0" rtl="0" algn="l">
              <a:lnSpc>
                <a:spcPct val="115000"/>
              </a:lnSpc>
              <a:spcBef>
                <a:spcPts val="0"/>
              </a:spcBef>
              <a:spcAft>
                <a:spcPts val="0"/>
              </a:spcAft>
              <a:buClr>
                <a:schemeClr val="dk2"/>
              </a:buClr>
              <a:buSzPts val="900"/>
              <a:buFont typeface="Arial"/>
              <a:buChar char="■"/>
              <a:defRPr b="0" i="0" sz="900" u="none" cap="none" strike="noStrike">
                <a:solidFill>
                  <a:schemeClr val="dk2"/>
                </a:solidFill>
                <a:latin typeface="Arial"/>
                <a:ea typeface="Arial"/>
                <a:cs typeface="Arial"/>
                <a:sym typeface="Arial"/>
              </a:defRPr>
            </a:lvl9pPr>
          </a:lstStyle>
          <a:p/>
        </p:txBody>
      </p:sp>
      <p:sp>
        <p:nvSpPr>
          <p:cNvPr id="102" name="Google Shape;102;p28"/>
          <p:cNvSpPr txBox="1"/>
          <p:nvPr>
            <p:ph idx="12" type="sldNum"/>
          </p:nvPr>
        </p:nvSpPr>
        <p:spPr>
          <a:xfrm>
            <a:off x="4854012" y="3195167"/>
            <a:ext cx="314400" cy="269700"/>
          </a:xfrm>
          <a:prstGeom prst="rect">
            <a:avLst/>
          </a:prstGeom>
          <a:noFill/>
          <a:ln>
            <a:noFill/>
          </a:ln>
        </p:spPr>
        <p:txBody>
          <a:bodyPr anchorCtr="0" anchor="ctr" bIns="55800" lIns="55800" spcFirstLastPara="1" rIns="55800" wrap="square" tIns="55800">
            <a:norm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9.jpg"/><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10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38.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1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10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109.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45.jpg"/><Relationship Id="rId4"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51.png"/><Relationship Id="rId7"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35.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48.jp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52.jpg"/><Relationship Id="rId4" Type="http://schemas.openxmlformats.org/officeDocument/2006/relationships/image" Target="../media/image40.png"/><Relationship Id="rId5"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70.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55.png"/><Relationship Id="rId7"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57.jpg"/><Relationship Id="rId4" Type="http://schemas.openxmlformats.org/officeDocument/2006/relationships/image" Target="../media/image65.png"/><Relationship Id="rId5" Type="http://schemas.openxmlformats.org/officeDocument/2006/relationships/image" Target="../media/image58.png"/><Relationship Id="rId6"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6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3.png"/><Relationship Id="rId4" Type="http://schemas.openxmlformats.org/officeDocument/2006/relationships/image" Target="../media/image62.png"/><Relationship Id="rId5"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1.png"/><Relationship Id="rId4" Type="http://schemas.openxmlformats.org/officeDocument/2006/relationships/image" Target="../media/image64.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6.png"/><Relationship Id="rId4" Type="http://schemas.openxmlformats.org/officeDocument/2006/relationships/image" Target="../media/image71.png"/><Relationship Id="rId5"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5.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3.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6.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9.png"/><Relationship Id="rId4" Type="http://schemas.openxmlformats.org/officeDocument/2006/relationships/image" Target="../media/image77.png"/><Relationship Id="rId5" Type="http://schemas.openxmlformats.org/officeDocument/2006/relationships/image" Target="../media/image8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7.png"/><Relationship Id="rId4" Type="http://schemas.openxmlformats.org/officeDocument/2006/relationships/image" Target="../media/image82.png"/><Relationship Id="rId5" Type="http://schemas.openxmlformats.org/officeDocument/2006/relationships/image" Target="../media/image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9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8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www.fiverr.com/terms_of_servi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88.png"/><Relationship Id="rId4" Type="http://schemas.openxmlformats.org/officeDocument/2006/relationships/image" Target="../media/image86.png"/><Relationship Id="rId5"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9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00.png"/></Relationships>
</file>

<file path=ppt/slides/_rels/slide5.xml.rels><?xml version="1.0" encoding="UTF-8" standalone="yes"?><Relationships xmlns="http://schemas.openxmlformats.org/package/2006/relationships"><Relationship Id="rId40" Type="http://schemas.openxmlformats.org/officeDocument/2006/relationships/image" Target="../media/image34.png"/><Relationship Id="rId20" Type="http://schemas.openxmlformats.org/officeDocument/2006/relationships/image" Target="../media/image7.png"/><Relationship Id="rId22" Type="http://schemas.openxmlformats.org/officeDocument/2006/relationships/image" Target="../media/image5.png"/><Relationship Id="rId21" Type="http://schemas.openxmlformats.org/officeDocument/2006/relationships/slide" Target="/ppt/slides/slide28.xml"/><Relationship Id="rId24" Type="http://schemas.openxmlformats.org/officeDocument/2006/relationships/image" Target="../media/image20.png"/><Relationship Id="rId23" Type="http://schemas.openxmlformats.org/officeDocument/2006/relationships/slide" Target="/ppt/slides/slide19.xml"/><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30.xml"/><Relationship Id="rId4" Type="http://schemas.openxmlformats.org/officeDocument/2006/relationships/image" Target="../media/image11.png"/><Relationship Id="rId9" Type="http://schemas.openxmlformats.org/officeDocument/2006/relationships/image" Target="../media/image9.png"/><Relationship Id="rId26" Type="http://schemas.openxmlformats.org/officeDocument/2006/relationships/image" Target="../media/image13.png"/><Relationship Id="rId25" Type="http://schemas.openxmlformats.org/officeDocument/2006/relationships/slide" Target="/ppt/slides/slide16.xml"/><Relationship Id="rId28" Type="http://schemas.openxmlformats.org/officeDocument/2006/relationships/image" Target="../media/image8.png"/><Relationship Id="rId27" Type="http://schemas.openxmlformats.org/officeDocument/2006/relationships/slide" Target="/ppt/slides/slide9.xml"/><Relationship Id="rId5" Type="http://schemas.openxmlformats.org/officeDocument/2006/relationships/slide" Target="/ppt/slides/slide23.xml"/><Relationship Id="rId6" Type="http://schemas.openxmlformats.org/officeDocument/2006/relationships/image" Target="../media/image3.png"/><Relationship Id="rId29" Type="http://schemas.openxmlformats.org/officeDocument/2006/relationships/slide" Target="/ppt/slides/slide34.xml"/><Relationship Id="rId7" Type="http://schemas.openxmlformats.org/officeDocument/2006/relationships/image" Target="../media/image15.png"/><Relationship Id="rId8" Type="http://schemas.openxmlformats.org/officeDocument/2006/relationships/slide" Target="/ppt/slides/slide49.xml"/><Relationship Id="rId31" Type="http://schemas.openxmlformats.org/officeDocument/2006/relationships/slide" Target="/ppt/slides/slide15.xml"/><Relationship Id="rId30" Type="http://schemas.openxmlformats.org/officeDocument/2006/relationships/image" Target="../media/image6.png"/><Relationship Id="rId11" Type="http://schemas.openxmlformats.org/officeDocument/2006/relationships/image" Target="../media/image14.png"/><Relationship Id="rId33" Type="http://schemas.openxmlformats.org/officeDocument/2006/relationships/slide" Target="/ppt/slides/slide44.xml"/><Relationship Id="rId10" Type="http://schemas.openxmlformats.org/officeDocument/2006/relationships/slide" Target="/ppt/slides/slide50.xml"/><Relationship Id="rId32" Type="http://schemas.openxmlformats.org/officeDocument/2006/relationships/image" Target="../media/image17.png"/><Relationship Id="rId13" Type="http://schemas.openxmlformats.org/officeDocument/2006/relationships/image" Target="../media/image12.png"/><Relationship Id="rId35" Type="http://schemas.openxmlformats.org/officeDocument/2006/relationships/slide" Target="/ppt/slides/slide32.xml"/><Relationship Id="rId12" Type="http://schemas.openxmlformats.org/officeDocument/2006/relationships/slide" Target="/ppt/slides/slide46.xml"/><Relationship Id="rId34" Type="http://schemas.openxmlformats.org/officeDocument/2006/relationships/image" Target="../media/image23.png"/><Relationship Id="rId15" Type="http://schemas.openxmlformats.org/officeDocument/2006/relationships/image" Target="../media/image25.png"/><Relationship Id="rId37" Type="http://schemas.openxmlformats.org/officeDocument/2006/relationships/slide" Target="/ppt/slides/slide21.xml"/><Relationship Id="rId14" Type="http://schemas.openxmlformats.org/officeDocument/2006/relationships/slide" Target="/ppt/slides/slide43.xml"/><Relationship Id="rId36" Type="http://schemas.openxmlformats.org/officeDocument/2006/relationships/image" Target="../media/image18.png"/><Relationship Id="rId17" Type="http://schemas.openxmlformats.org/officeDocument/2006/relationships/image" Target="../media/image4.png"/><Relationship Id="rId39" Type="http://schemas.openxmlformats.org/officeDocument/2006/relationships/slide" Target="/ppt/slides/slide10.xml"/><Relationship Id="rId16" Type="http://schemas.openxmlformats.org/officeDocument/2006/relationships/slide" Target="/ppt/slides/slide38.xml"/><Relationship Id="rId38" Type="http://schemas.openxmlformats.org/officeDocument/2006/relationships/image" Target="../media/image21.png"/><Relationship Id="rId19" Type="http://schemas.openxmlformats.org/officeDocument/2006/relationships/image" Target="../media/image10.png"/><Relationship Id="rId18" Type="http://schemas.openxmlformats.org/officeDocument/2006/relationships/slide" Target="/ppt/slides/slide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0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AE68"/>
        </a:solidFill>
      </p:bgPr>
    </p:bg>
    <p:spTree>
      <p:nvGrpSpPr>
        <p:cNvPr id="147" name="Shape 147"/>
        <p:cNvGrpSpPr/>
        <p:nvPr/>
      </p:nvGrpSpPr>
      <p:grpSpPr>
        <a:xfrm>
          <a:off x="0" y="0"/>
          <a:ext cx="0" cy="0"/>
          <a:chOff x="0" y="0"/>
          <a:chExt cx="0" cy="0"/>
        </a:xfrm>
      </p:grpSpPr>
      <p:sp>
        <p:nvSpPr>
          <p:cNvPr id="148" name="Google Shape;148;p40"/>
          <p:cNvSpPr txBox="1"/>
          <p:nvPr/>
        </p:nvSpPr>
        <p:spPr>
          <a:xfrm>
            <a:off x="482913" y="1130075"/>
            <a:ext cx="42729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rgbClr val="FFFFFF"/>
                </a:solidFill>
                <a:latin typeface="Inter"/>
                <a:ea typeface="Inter"/>
                <a:cs typeface="Inter"/>
                <a:sym typeface="Inter"/>
              </a:rPr>
              <a:t>Gig image </a:t>
            </a:r>
            <a:endParaRPr b="1" sz="3600">
              <a:solidFill>
                <a:srgbClr val="FFFFFF"/>
              </a:solidFill>
              <a:latin typeface="Inter"/>
              <a:ea typeface="Inter"/>
              <a:cs typeface="Inter"/>
              <a:sym typeface="Inter"/>
            </a:endParaRPr>
          </a:p>
          <a:p>
            <a:pPr indent="0" lvl="0" marL="0" rtl="0" algn="ctr">
              <a:spcBef>
                <a:spcPts val="0"/>
              </a:spcBef>
              <a:spcAft>
                <a:spcPts val="0"/>
              </a:spcAft>
              <a:buNone/>
            </a:pPr>
            <a:r>
              <a:rPr b="1" i="1" lang="en" sz="3000">
                <a:solidFill>
                  <a:srgbClr val="FFFFFF"/>
                </a:solidFill>
                <a:latin typeface="Georgia"/>
                <a:ea typeface="Georgia"/>
                <a:cs typeface="Georgia"/>
                <a:sym typeface="Georgia"/>
              </a:rPr>
              <a:t>templates</a:t>
            </a:r>
            <a:endParaRPr b="1" i="1" sz="3000">
              <a:solidFill>
                <a:srgbClr val="FFFFFF"/>
              </a:solidFill>
              <a:latin typeface="Georgia"/>
              <a:ea typeface="Georgia"/>
              <a:cs typeface="Georgia"/>
              <a:sym typeface="Georgia"/>
            </a:endParaRPr>
          </a:p>
        </p:txBody>
      </p:sp>
      <p:pic>
        <p:nvPicPr>
          <p:cNvPr id="149" name="Google Shape;149;p40"/>
          <p:cNvPicPr preferRelativeResize="0"/>
          <p:nvPr/>
        </p:nvPicPr>
        <p:blipFill>
          <a:blip r:embed="rId3">
            <a:alphaModFix/>
          </a:blip>
          <a:stretch>
            <a:fillRect/>
          </a:stretch>
        </p:blipFill>
        <p:spPr>
          <a:xfrm>
            <a:off x="1918075" y="2754124"/>
            <a:ext cx="1402583" cy="646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9"/>
          <p:cNvPicPr preferRelativeResize="0"/>
          <p:nvPr/>
        </p:nvPicPr>
        <p:blipFill rotWithShape="1">
          <a:blip r:embed="rId3">
            <a:alphaModFix/>
          </a:blip>
          <a:srcRect b="0" l="0" r="0" t="0"/>
          <a:stretch/>
        </p:blipFill>
        <p:spPr>
          <a:xfrm>
            <a:off x="0" y="15875"/>
            <a:ext cx="5238747" cy="3492499"/>
          </a:xfrm>
          <a:prstGeom prst="rect">
            <a:avLst/>
          </a:prstGeom>
          <a:noFill/>
          <a:ln>
            <a:noFill/>
          </a:ln>
        </p:spPr>
      </p:pic>
      <p:sp>
        <p:nvSpPr>
          <p:cNvPr id="238" name="Google Shape;238;p49"/>
          <p:cNvSpPr/>
          <p:nvPr/>
        </p:nvSpPr>
        <p:spPr>
          <a:xfrm>
            <a:off x="-1" y="1229604"/>
            <a:ext cx="5238750" cy="2314039"/>
          </a:xfrm>
          <a:custGeom>
            <a:rect b="b" l="l" r="r" t="t"/>
            <a:pathLst>
              <a:path extrusionOk="0" h="2314039" w="5238750">
                <a:moveTo>
                  <a:pt x="0" y="0"/>
                </a:moveTo>
                <a:lnTo>
                  <a:pt x="6974" y="9028"/>
                </a:lnTo>
                <a:cubicBezTo>
                  <a:pt x="169187" y="219303"/>
                  <a:pt x="422682" y="546760"/>
                  <a:pt x="648395" y="726659"/>
                </a:cubicBezTo>
                <a:cubicBezTo>
                  <a:pt x="1009536" y="1014497"/>
                  <a:pt x="1489825" y="1305779"/>
                  <a:pt x="2006138" y="1541305"/>
                </a:cubicBezTo>
                <a:cubicBezTo>
                  <a:pt x="2522451" y="1776831"/>
                  <a:pt x="3418091" y="1910424"/>
                  <a:pt x="4112031" y="1873814"/>
                </a:cubicBezTo>
                <a:cubicBezTo>
                  <a:pt x="4370029" y="1834182"/>
                  <a:pt x="4647881" y="1775616"/>
                  <a:pt x="4915860" y="1712419"/>
                </a:cubicBezTo>
                <a:lnTo>
                  <a:pt x="5238750" y="1632714"/>
                </a:lnTo>
                <a:lnTo>
                  <a:pt x="5238750" y="2314039"/>
                </a:lnTo>
                <a:lnTo>
                  <a:pt x="1" y="2314039"/>
                </a:lnTo>
                <a:lnTo>
                  <a:pt x="0" y="2314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9" name="Google Shape;239;p49"/>
          <p:cNvSpPr/>
          <p:nvPr/>
        </p:nvSpPr>
        <p:spPr>
          <a:xfrm rot="1057145">
            <a:off x="-209310" y="1738150"/>
            <a:ext cx="5480319" cy="1184462"/>
          </a:xfrm>
          <a:custGeom>
            <a:rect b="b" l="l" r="r" t="t"/>
            <a:pathLst>
              <a:path extrusionOk="0" h="1185196" w="5483713">
                <a:moveTo>
                  <a:pt x="0" y="324734"/>
                </a:moveTo>
                <a:lnTo>
                  <a:pt x="3519" y="327220"/>
                </a:lnTo>
                <a:cubicBezTo>
                  <a:pt x="677455" y="759407"/>
                  <a:pt x="1541457" y="1019028"/>
                  <a:pt x="2483493" y="1019028"/>
                </a:cubicBezTo>
                <a:cubicBezTo>
                  <a:pt x="3560106" y="1019028"/>
                  <a:pt x="4534796" y="679931"/>
                  <a:pt x="5240334" y="131685"/>
                </a:cubicBezTo>
                <a:lnTo>
                  <a:pt x="5394354" y="0"/>
                </a:lnTo>
                <a:lnTo>
                  <a:pt x="5483713" y="280745"/>
                </a:lnTo>
                <a:lnTo>
                  <a:pt x="5463702" y="297853"/>
                </a:lnTo>
                <a:cubicBezTo>
                  <a:pt x="4758165" y="846099"/>
                  <a:pt x="3783475" y="1185196"/>
                  <a:pt x="2706862" y="1185196"/>
                </a:cubicBezTo>
                <a:cubicBezTo>
                  <a:pt x="1764826" y="1185196"/>
                  <a:pt x="900824" y="925575"/>
                  <a:pt x="226888" y="493388"/>
                </a:cubicBezTo>
                <a:lnTo>
                  <a:pt x="3455" y="335589"/>
                </a:lnTo>
                <a:close/>
              </a:path>
            </a:pathLst>
          </a:custGeom>
          <a:solidFill>
            <a:srgbClr val="FBBC04"/>
          </a:solidFill>
          <a:ln>
            <a:noFill/>
          </a:ln>
          <a:effectLst>
            <a:outerShdw blurRad="85725" rotWithShape="0" algn="bl" dir="5400000" dist="38100">
              <a:srgbClr val="000000">
                <a:alpha val="23000"/>
              </a:srgbClr>
            </a:outerShdw>
          </a:effectLst>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0" name="Google Shape;240;p49"/>
          <p:cNvSpPr/>
          <p:nvPr/>
        </p:nvSpPr>
        <p:spPr>
          <a:xfrm rot="1057145">
            <a:off x="-178302" y="-722352"/>
            <a:ext cx="5768677" cy="3468313"/>
          </a:xfrm>
          <a:custGeom>
            <a:rect b="b" l="l" r="r" t="t"/>
            <a:pathLst>
              <a:path extrusionOk="0" h="3470461" w="5772250">
                <a:moveTo>
                  <a:pt x="0" y="1588899"/>
                </a:moveTo>
                <a:lnTo>
                  <a:pt x="4991983" y="0"/>
                </a:lnTo>
                <a:lnTo>
                  <a:pt x="5772250" y="2451433"/>
                </a:lnTo>
                <a:lnTo>
                  <a:pt x="5618229" y="2583118"/>
                </a:lnTo>
                <a:cubicBezTo>
                  <a:pt x="4912692" y="3131364"/>
                  <a:pt x="3938002" y="3470461"/>
                  <a:pt x="2861389" y="3470461"/>
                </a:cubicBezTo>
                <a:cubicBezTo>
                  <a:pt x="1919353" y="3470461"/>
                  <a:pt x="1055351" y="3210840"/>
                  <a:pt x="381415" y="2778653"/>
                </a:cubicBezTo>
                <a:lnTo>
                  <a:pt x="377895" y="2776167"/>
                </a:lnTo>
                <a:close/>
              </a:path>
            </a:pathLst>
          </a:custGeom>
          <a:solidFill>
            <a:srgbClr val="0C0C0C">
              <a:alpha val="80000"/>
            </a:srgbClr>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1" name="Google Shape;241;p49"/>
          <p:cNvSpPr txBox="1"/>
          <p:nvPr/>
        </p:nvSpPr>
        <p:spPr>
          <a:xfrm>
            <a:off x="578437" y="252981"/>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3000" u="none" cap="none" strike="noStrike">
                <a:solidFill>
                  <a:schemeClr val="lt1"/>
                </a:solidFill>
                <a:latin typeface="Arial"/>
                <a:ea typeface="Arial"/>
                <a:cs typeface="Arial"/>
                <a:sym typeface="Arial"/>
              </a:rPr>
              <a:t>Voice Over </a:t>
            </a:r>
            <a:endParaRPr b="1"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 sz="3000" u="none" cap="none" strike="noStrike">
                <a:solidFill>
                  <a:schemeClr val="lt1"/>
                </a:solidFill>
                <a:latin typeface="Arial"/>
                <a:ea typeface="Arial"/>
                <a:cs typeface="Arial"/>
                <a:sym typeface="Arial"/>
              </a:rPr>
              <a:t>Artist</a:t>
            </a:r>
            <a:endParaRPr b="1" i="0" sz="3000" u="none" cap="none" strike="noStrike">
              <a:solidFill>
                <a:schemeClr val="lt1"/>
              </a:solidFill>
              <a:latin typeface="Arial"/>
              <a:ea typeface="Arial"/>
              <a:cs typeface="Arial"/>
              <a:sym typeface="Arial"/>
            </a:endParaRPr>
          </a:p>
        </p:txBody>
      </p:sp>
      <p:pic>
        <p:nvPicPr>
          <p:cNvPr id="242" name="Google Shape;242;p49"/>
          <p:cNvPicPr preferRelativeResize="0"/>
          <p:nvPr/>
        </p:nvPicPr>
        <p:blipFill rotWithShape="1">
          <a:blip r:embed="rId4">
            <a:alphaModFix/>
          </a:blip>
          <a:srcRect b="0" l="0" r="0" t="0"/>
          <a:stretch/>
        </p:blipFill>
        <p:spPr>
          <a:xfrm>
            <a:off x="2705795" y="860492"/>
            <a:ext cx="2466101" cy="2686189"/>
          </a:xfrm>
          <a:prstGeom prst="rect">
            <a:avLst/>
          </a:prstGeom>
          <a:noFill/>
          <a:ln>
            <a:noFill/>
          </a:ln>
        </p:spPr>
      </p:pic>
      <p:sp>
        <p:nvSpPr>
          <p:cNvPr id="243" name="Google Shape;243;p49"/>
          <p:cNvSpPr txBox="1"/>
          <p:nvPr/>
        </p:nvSpPr>
        <p:spPr>
          <a:xfrm>
            <a:off x="578436" y="1250102"/>
            <a:ext cx="2717700" cy="1082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Point 1</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Point 2</a:t>
            </a:r>
            <a:endParaRPr/>
          </a:p>
        </p:txBody>
      </p:sp>
      <p:sp>
        <p:nvSpPr>
          <p:cNvPr id="244" name="Google Shape;244;p49"/>
          <p:cNvSpPr/>
          <p:nvPr/>
        </p:nvSpPr>
        <p:spPr>
          <a:xfrm>
            <a:off x="251000" y="2693100"/>
            <a:ext cx="670500" cy="64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700" u="none" cap="none" strike="noStrike">
                <a:solidFill>
                  <a:srgbClr val="000000"/>
                </a:solidFill>
                <a:latin typeface="Georgia"/>
                <a:ea typeface="Georgia"/>
                <a:cs typeface="Georgia"/>
                <a:sym typeface="Georgia"/>
              </a:rPr>
              <a:t>Your</a:t>
            </a:r>
            <a:r>
              <a:rPr b="1" i="1" lang="en" sz="700">
                <a:latin typeface="Georgia"/>
                <a:ea typeface="Georgia"/>
                <a:cs typeface="Georgia"/>
                <a:sym typeface="Georgia"/>
              </a:rPr>
              <a:t> </a:t>
            </a:r>
            <a:r>
              <a:rPr b="1" i="1" lang="en" sz="700" u="none" cap="none" strike="noStrike">
                <a:solidFill>
                  <a:srgbClr val="000000"/>
                </a:solidFill>
                <a:latin typeface="Georgia"/>
                <a:ea typeface="Georgia"/>
                <a:cs typeface="Georgia"/>
                <a:sym typeface="Georgia"/>
              </a:rPr>
              <a:t>logo here</a:t>
            </a:r>
            <a:endParaRPr b="1" i="1" sz="700" u="none" cap="none" strike="noStrike">
              <a:solidFill>
                <a:srgbClr val="000000"/>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0"/>
          <p:cNvSpPr/>
          <p:nvPr/>
        </p:nvSpPr>
        <p:spPr>
          <a:xfrm>
            <a:off x="0" y="0"/>
            <a:ext cx="5238900" cy="3524100"/>
          </a:xfrm>
          <a:prstGeom prst="rect">
            <a:avLst/>
          </a:prstGeom>
          <a:solidFill>
            <a:srgbClr val="00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50" name="Google Shape;250;p50"/>
          <p:cNvPicPr preferRelativeResize="0"/>
          <p:nvPr/>
        </p:nvPicPr>
        <p:blipFill rotWithShape="1">
          <a:blip r:embed="rId3">
            <a:alphaModFix/>
          </a:blip>
          <a:srcRect b="0" l="0" r="0" t="0"/>
          <a:stretch/>
        </p:blipFill>
        <p:spPr>
          <a:xfrm>
            <a:off x="-3950233" y="-4890292"/>
            <a:ext cx="14109598" cy="9262423"/>
          </a:xfrm>
          <a:custGeom>
            <a:rect b="b" l="l" r="r" t="t"/>
            <a:pathLst>
              <a:path extrusionOk="0" h="9262423" w="14109598">
                <a:moveTo>
                  <a:pt x="0" y="0"/>
                </a:moveTo>
                <a:lnTo>
                  <a:pt x="5169433" y="0"/>
                </a:lnTo>
                <a:lnTo>
                  <a:pt x="5169433" y="4890292"/>
                </a:lnTo>
                <a:lnTo>
                  <a:pt x="9188983" y="4890292"/>
                </a:lnTo>
                <a:lnTo>
                  <a:pt x="9188983" y="8959372"/>
                </a:lnTo>
                <a:lnTo>
                  <a:pt x="14109598" y="8959372"/>
                </a:lnTo>
                <a:lnTo>
                  <a:pt x="14109598" y="9262423"/>
                </a:lnTo>
                <a:lnTo>
                  <a:pt x="7463053" y="9262423"/>
                </a:lnTo>
                <a:lnTo>
                  <a:pt x="7463053" y="8430225"/>
                </a:lnTo>
                <a:lnTo>
                  <a:pt x="3950233" y="8430225"/>
                </a:lnTo>
                <a:lnTo>
                  <a:pt x="3950233" y="4478812"/>
                </a:lnTo>
                <a:lnTo>
                  <a:pt x="0" y="4478812"/>
                </a:lnTo>
                <a:close/>
              </a:path>
            </a:pathLst>
          </a:custGeom>
          <a:noFill/>
          <a:ln>
            <a:noFill/>
          </a:ln>
        </p:spPr>
      </p:pic>
      <p:pic>
        <p:nvPicPr>
          <p:cNvPr id="251" name="Google Shape;251;p50"/>
          <p:cNvPicPr preferRelativeResize="0"/>
          <p:nvPr/>
        </p:nvPicPr>
        <p:blipFill rotWithShape="1">
          <a:blip r:embed="rId4">
            <a:alphaModFix/>
          </a:blip>
          <a:srcRect b="0" l="0" r="0" t="0"/>
          <a:stretch/>
        </p:blipFill>
        <p:spPr>
          <a:xfrm rot="1997887">
            <a:off x="2207990" y="762849"/>
            <a:ext cx="3147149" cy="2529060"/>
          </a:xfrm>
          <a:prstGeom prst="rect">
            <a:avLst/>
          </a:prstGeom>
          <a:noFill/>
          <a:ln>
            <a:noFill/>
          </a:ln>
        </p:spPr>
      </p:pic>
      <p:sp>
        <p:nvSpPr>
          <p:cNvPr id="252" name="Google Shape;252;p50"/>
          <p:cNvSpPr txBox="1"/>
          <p:nvPr/>
        </p:nvSpPr>
        <p:spPr>
          <a:xfrm>
            <a:off x="413260" y="944679"/>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chemeClr val="lt1"/>
                </a:solidFill>
                <a:latin typeface="Arial"/>
                <a:ea typeface="Arial"/>
                <a:cs typeface="Arial"/>
                <a:sym typeface="Arial"/>
              </a:rPr>
              <a:t>Tailor-made </a:t>
            </a:r>
            <a:endParaRPr b="1"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 sz="2400" u="none" cap="none" strike="noStrike">
                <a:solidFill>
                  <a:schemeClr val="lt1"/>
                </a:solidFill>
                <a:latin typeface="Arial"/>
                <a:ea typeface="Arial"/>
                <a:cs typeface="Arial"/>
                <a:sym typeface="Arial"/>
              </a:rPr>
              <a:t>mixing </a:t>
            </a:r>
            <a:endParaRPr/>
          </a:p>
          <a:p>
            <a:pPr indent="0" lvl="0" marL="0" marR="0" rtl="0" algn="l">
              <a:lnSpc>
                <a:spcPct val="100000"/>
              </a:lnSpc>
              <a:spcBef>
                <a:spcPts val="0"/>
              </a:spcBef>
              <a:spcAft>
                <a:spcPts val="0"/>
              </a:spcAft>
              <a:buNone/>
            </a:pPr>
            <a:r>
              <a:rPr b="1" i="0" lang="en" sz="2400" u="none" cap="none" strike="noStrike">
                <a:solidFill>
                  <a:schemeClr val="lt1"/>
                </a:solidFill>
                <a:latin typeface="Arial"/>
                <a:ea typeface="Arial"/>
                <a:cs typeface="Arial"/>
                <a:sym typeface="Arial"/>
              </a:rPr>
              <a:t>&amp; mastering</a:t>
            </a:r>
            <a:endParaRPr/>
          </a:p>
        </p:txBody>
      </p:sp>
      <p:sp>
        <p:nvSpPr>
          <p:cNvPr id="253" name="Google Shape;253;p50"/>
          <p:cNvSpPr txBox="1"/>
          <p:nvPr/>
        </p:nvSpPr>
        <p:spPr>
          <a:xfrm>
            <a:off x="413260" y="2172783"/>
            <a:ext cx="2717700" cy="1082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Point 1</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Point 2</a:t>
            </a:r>
            <a:endParaRPr/>
          </a:p>
        </p:txBody>
      </p:sp>
      <p:pic>
        <p:nvPicPr>
          <p:cNvPr id="254" name="Google Shape;254;p50"/>
          <p:cNvPicPr preferRelativeResize="0"/>
          <p:nvPr/>
        </p:nvPicPr>
        <p:blipFill rotWithShape="1">
          <a:blip r:embed="rId5">
            <a:alphaModFix/>
          </a:blip>
          <a:srcRect b="0" l="0" r="0" t="0"/>
          <a:stretch/>
        </p:blipFill>
        <p:spPr>
          <a:xfrm>
            <a:off x="2383286" y="-873517"/>
            <a:ext cx="2931846" cy="4397770"/>
          </a:xfrm>
          <a:prstGeom prst="rect">
            <a:avLst/>
          </a:prstGeom>
          <a:noFill/>
          <a:ln>
            <a:noFill/>
          </a:ln>
        </p:spPr>
      </p:pic>
      <p:sp>
        <p:nvSpPr>
          <p:cNvPr id="255" name="Google Shape;255;p50"/>
          <p:cNvSpPr/>
          <p:nvPr/>
        </p:nvSpPr>
        <p:spPr>
          <a:xfrm>
            <a:off x="413250" y="187850"/>
            <a:ext cx="670500" cy="64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700" u="none" cap="none" strike="noStrike">
                <a:solidFill>
                  <a:srgbClr val="000000"/>
                </a:solidFill>
                <a:latin typeface="Georgia"/>
                <a:ea typeface="Georgia"/>
                <a:cs typeface="Georgia"/>
                <a:sym typeface="Georgia"/>
              </a:rPr>
              <a:t>Your</a:t>
            </a:r>
            <a:r>
              <a:rPr b="1" i="1" lang="en" sz="700">
                <a:latin typeface="Georgia"/>
                <a:ea typeface="Georgia"/>
                <a:cs typeface="Georgia"/>
                <a:sym typeface="Georgia"/>
              </a:rPr>
              <a:t> </a:t>
            </a:r>
            <a:r>
              <a:rPr b="1" i="1" lang="en" sz="700" u="none" cap="none" strike="noStrike">
                <a:solidFill>
                  <a:srgbClr val="000000"/>
                </a:solidFill>
                <a:latin typeface="Georgia"/>
                <a:ea typeface="Georgia"/>
                <a:cs typeface="Georgia"/>
                <a:sym typeface="Georgia"/>
              </a:rPr>
              <a:t>logo here</a:t>
            </a:r>
            <a:endParaRPr b="1" i="1" sz="700" u="none" cap="none" strike="noStrike">
              <a:solidFill>
                <a:srgbClr val="000000"/>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51"/>
          <p:cNvPicPr preferRelativeResize="0"/>
          <p:nvPr/>
        </p:nvPicPr>
        <p:blipFill rotWithShape="1">
          <a:blip r:embed="rId3">
            <a:alphaModFix/>
          </a:blip>
          <a:srcRect b="0" l="0" r="0" t="0"/>
          <a:stretch/>
        </p:blipFill>
        <p:spPr>
          <a:xfrm>
            <a:off x="0" y="0"/>
            <a:ext cx="5238747" cy="3524251"/>
          </a:xfrm>
          <a:prstGeom prst="rect">
            <a:avLst/>
          </a:prstGeom>
          <a:noFill/>
          <a:ln>
            <a:noFill/>
          </a:ln>
        </p:spPr>
      </p:pic>
      <p:sp>
        <p:nvSpPr>
          <p:cNvPr id="261" name="Google Shape;261;p51"/>
          <p:cNvSpPr/>
          <p:nvPr/>
        </p:nvSpPr>
        <p:spPr>
          <a:xfrm>
            <a:off x="0" y="0"/>
            <a:ext cx="5238900" cy="3524100"/>
          </a:xfrm>
          <a:prstGeom prst="rect">
            <a:avLst/>
          </a:prstGeom>
          <a:gradFill>
            <a:gsLst>
              <a:gs pos="0">
                <a:srgbClr val="9E0000">
                  <a:alpha val="20784"/>
                </a:srgbClr>
              </a:gs>
              <a:gs pos="92000">
                <a:srgbClr val="E40000"/>
              </a:gs>
              <a:gs pos="100000">
                <a:srgbClr val="FF0000"/>
              </a:gs>
            </a:gsLst>
            <a:lin ang="660013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62" name="Google Shape;262;p51"/>
          <p:cNvPicPr preferRelativeResize="0"/>
          <p:nvPr/>
        </p:nvPicPr>
        <p:blipFill rotWithShape="1">
          <a:blip r:embed="rId4">
            <a:alphaModFix/>
          </a:blip>
          <a:srcRect b="0" l="0" r="0" t="0"/>
          <a:stretch/>
        </p:blipFill>
        <p:spPr>
          <a:xfrm>
            <a:off x="37630" y="1685807"/>
            <a:ext cx="5171354" cy="1710212"/>
          </a:xfrm>
          <a:prstGeom prst="rect">
            <a:avLst/>
          </a:prstGeom>
          <a:noFill/>
          <a:ln>
            <a:noFill/>
          </a:ln>
        </p:spPr>
      </p:pic>
      <p:sp>
        <p:nvSpPr>
          <p:cNvPr id="263" name="Google Shape;263;p51"/>
          <p:cNvSpPr/>
          <p:nvPr/>
        </p:nvSpPr>
        <p:spPr>
          <a:xfrm>
            <a:off x="3041564" y="1075791"/>
            <a:ext cx="1686600" cy="1692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4" name="Google Shape;264;p51"/>
          <p:cNvSpPr txBox="1"/>
          <p:nvPr/>
        </p:nvSpPr>
        <p:spPr>
          <a:xfrm>
            <a:off x="284163" y="766900"/>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chemeClr val="lt1"/>
                </a:solidFill>
                <a:latin typeface="Arial"/>
                <a:ea typeface="Arial"/>
                <a:cs typeface="Arial"/>
                <a:sym typeface="Arial"/>
              </a:rPr>
              <a:t>Beat Maker, Music Producer</a:t>
            </a:r>
            <a:endParaRPr/>
          </a:p>
        </p:txBody>
      </p:sp>
      <p:pic>
        <p:nvPicPr>
          <p:cNvPr id="265" name="Google Shape;265;p51"/>
          <p:cNvPicPr preferRelativeResize="0"/>
          <p:nvPr/>
        </p:nvPicPr>
        <p:blipFill rotWithShape="1">
          <a:blip r:embed="rId5">
            <a:alphaModFix/>
          </a:blip>
          <a:srcRect b="5917" l="0" r="13621" t="0"/>
          <a:stretch/>
        </p:blipFill>
        <p:spPr>
          <a:xfrm>
            <a:off x="1544961" y="1174092"/>
            <a:ext cx="3701653" cy="2350158"/>
          </a:xfrm>
          <a:custGeom>
            <a:rect b="b" l="l" r="r" t="t"/>
            <a:pathLst>
              <a:path extrusionOk="0" h="2350158" w="3701653">
                <a:moveTo>
                  <a:pt x="0" y="0"/>
                </a:moveTo>
                <a:lnTo>
                  <a:pt x="3701653" y="0"/>
                </a:lnTo>
                <a:lnTo>
                  <a:pt x="3701653" y="2350158"/>
                </a:lnTo>
                <a:lnTo>
                  <a:pt x="0" y="2350158"/>
                </a:lnTo>
                <a:close/>
              </a:path>
            </a:pathLst>
          </a:custGeom>
          <a:noFill/>
          <a:ln>
            <a:noFill/>
          </a:ln>
        </p:spPr>
      </p:pic>
      <p:sp>
        <p:nvSpPr>
          <p:cNvPr id="266" name="Google Shape;266;p51"/>
          <p:cNvSpPr/>
          <p:nvPr/>
        </p:nvSpPr>
        <p:spPr>
          <a:xfrm>
            <a:off x="406775" y="120400"/>
            <a:ext cx="670500" cy="64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700" u="none" cap="none" strike="noStrike">
                <a:solidFill>
                  <a:srgbClr val="000000"/>
                </a:solidFill>
                <a:latin typeface="Georgia"/>
                <a:ea typeface="Georgia"/>
                <a:cs typeface="Georgia"/>
                <a:sym typeface="Georgia"/>
              </a:rPr>
              <a:t>Your</a:t>
            </a:r>
            <a:r>
              <a:rPr b="1" i="1" lang="en" sz="700">
                <a:latin typeface="Georgia"/>
                <a:ea typeface="Georgia"/>
                <a:cs typeface="Georgia"/>
                <a:sym typeface="Georgia"/>
              </a:rPr>
              <a:t> </a:t>
            </a:r>
            <a:r>
              <a:rPr b="1" i="1" lang="en" sz="700" u="none" cap="none" strike="noStrike">
                <a:solidFill>
                  <a:srgbClr val="000000"/>
                </a:solidFill>
                <a:latin typeface="Georgia"/>
                <a:ea typeface="Georgia"/>
                <a:cs typeface="Georgia"/>
                <a:sym typeface="Georgia"/>
              </a:rPr>
              <a:t>logo here</a:t>
            </a:r>
            <a:endParaRPr b="1" i="1" sz="700" u="none" cap="none" strike="noStrike">
              <a:solidFill>
                <a:srgbClr val="000000"/>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2"/>
          <p:cNvSpPr/>
          <p:nvPr/>
        </p:nvSpPr>
        <p:spPr>
          <a:xfrm>
            <a:off x="-1" y="2179110"/>
            <a:ext cx="5238750" cy="1345141"/>
          </a:xfrm>
          <a:custGeom>
            <a:rect b="b" l="l" r="r" t="t"/>
            <a:pathLst>
              <a:path extrusionOk="0" h="1345141" w="5238750">
                <a:moveTo>
                  <a:pt x="5064829" y="15"/>
                </a:moveTo>
                <a:cubicBezTo>
                  <a:pt x="5096992" y="235"/>
                  <a:pt x="5129701" y="2635"/>
                  <a:pt x="5162770" y="6971"/>
                </a:cubicBezTo>
                <a:lnTo>
                  <a:pt x="5238750" y="21072"/>
                </a:lnTo>
                <a:lnTo>
                  <a:pt x="5238750" y="1345141"/>
                </a:lnTo>
                <a:lnTo>
                  <a:pt x="0" y="1345141"/>
                </a:lnTo>
                <a:lnTo>
                  <a:pt x="0" y="499948"/>
                </a:lnTo>
                <a:lnTo>
                  <a:pt x="4084" y="496531"/>
                </a:lnTo>
                <a:cubicBezTo>
                  <a:pt x="278577" y="293915"/>
                  <a:pt x="648689" y="173361"/>
                  <a:pt x="1074720" y="166269"/>
                </a:cubicBezTo>
                <a:cubicBezTo>
                  <a:pt x="1642761" y="156813"/>
                  <a:pt x="2506162" y="696309"/>
                  <a:pt x="3171180" y="668600"/>
                </a:cubicBezTo>
                <a:cubicBezTo>
                  <a:pt x="3836198" y="640891"/>
                  <a:pt x="4550228" y="-3504"/>
                  <a:pt x="5064829" y="15"/>
                </a:cubicBezTo>
                <a:close/>
              </a:path>
            </a:pathLst>
          </a:custGeom>
          <a:solidFill>
            <a:srgbClr val="F7783F"/>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2" name="Google Shape;272;p52"/>
          <p:cNvSpPr txBox="1"/>
          <p:nvPr/>
        </p:nvSpPr>
        <p:spPr>
          <a:xfrm>
            <a:off x="358173" y="604879"/>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chemeClr val="dk1"/>
                </a:solidFill>
                <a:latin typeface="Arial"/>
                <a:ea typeface="Arial"/>
                <a:cs typeface="Arial"/>
                <a:sym typeface="Arial"/>
              </a:rPr>
              <a:t>Professional content writing</a:t>
            </a:r>
            <a:endParaRPr/>
          </a:p>
        </p:txBody>
      </p:sp>
      <p:sp>
        <p:nvSpPr>
          <p:cNvPr id="273" name="Google Shape;273;p52"/>
          <p:cNvSpPr/>
          <p:nvPr/>
        </p:nvSpPr>
        <p:spPr>
          <a:xfrm>
            <a:off x="-1" y="2041232"/>
            <a:ext cx="5238750" cy="1483018"/>
          </a:xfrm>
          <a:custGeom>
            <a:rect b="b" l="l" r="r" t="t"/>
            <a:pathLst>
              <a:path extrusionOk="0" h="1345141" w="5238750">
                <a:moveTo>
                  <a:pt x="5064829" y="15"/>
                </a:moveTo>
                <a:cubicBezTo>
                  <a:pt x="5096992" y="235"/>
                  <a:pt x="5129701" y="2635"/>
                  <a:pt x="5162770" y="6971"/>
                </a:cubicBezTo>
                <a:lnTo>
                  <a:pt x="5238750" y="21072"/>
                </a:lnTo>
                <a:lnTo>
                  <a:pt x="5238750" y="1345141"/>
                </a:lnTo>
                <a:lnTo>
                  <a:pt x="0" y="1345141"/>
                </a:lnTo>
                <a:lnTo>
                  <a:pt x="0" y="499948"/>
                </a:lnTo>
                <a:lnTo>
                  <a:pt x="4084" y="496531"/>
                </a:lnTo>
                <a:cubicBezTo>
                  <a:pt x="278577" y="293915"/>
                  <a:pt x="648689" y="173361"/>
                  <a:pt x="1074720" y="166269"/>
                </a:cubicBezTo>
                <a:cubicBezTo>
                  <a:pt x="1642761" y="156813"/>
                  <a:pt x="2506162" y="696309"/>
                  <a:pt x="3171180" y="668600"/>
                </a:cubicBezTo>
                <a:cubicBezTo>
                  <a:pt x="3836198" y="640891"/>
                  <a:pt x="4550228" y="-3504"/>
                  <a:pt x="5064829" y="15"/>
                </a:cubicBezTo>
                <a:close/>
              </a:path>
            </a:pathLst>
          </a:custGeom>
          <a:solidFill>
            <a:srgbClr val="F7783F">
              <a:alpha val="54900"/>
            </a:srgbClr>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74" name="Google Shape;274;p52"/>
          <p:cNvPicPr preferRelativeResize="0"/>
          <p:nvPr/>
        </p:nvPicPr>
        <p:blipFill rotWithShape="1">
          <a:blip r:embed="rId3">
            <a:alphaModFix/>
          </a:blip>
          <a:srcRect b="0" l="0" r="0" t="65399"/>
          <a:stretch/>
        </p:blipFill>
        <p:spPr>
          <a:xfrm>
            <a:off x="4196334" y="10"/>
            <a:ext cx="1042406" cy="360680"/>
          </a:xfrm>
          <a:prstGeom prst="rect">
            <a:avLst/>
          </a:prstGeom>
          <a:noFill/>
          <a:ln>
            <a:noFill/>
          </a:ln>
        </p:spPr>
      </p:pic>
      <p:sp>
        <p:nvSpPr>
          <p:cNvPr id="275" name="Google Shape;275;p52"/>
          <p:cNvSpPr txBox="1"/>
          <p:nvPr/>
        </p:nvSpPr>
        <p:spPr>
          <a:xfrm>
            <a:off x="361327" y="1408670"/>
            <a:ext cx="2717700" cy="1082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Point 1</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Point 2</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Point 3</a:t>
            </a:r>
            <a:endParaRPr b="0" i="0" sz="1400" u="none" cap="none" strike="noStrike">
              <a:solidFill>
                <a:srgbClr val="000000"/>
              </a:solidFill>
              <a:latin typeface="Arial"/>
              <a:ea typeface="Arial"/>
              <a:cs typeface="Arial"/>
              <a:sym typeface="Arial"/>
            </a:endParaRPr>
          </a:p>
        </p:txBody>
      </p:sp>
      <p:pic>
        <p:nvPicPr>
          <p:cNvPr id="276" name="Google Shape;276;p52"/>
          <p:cNvPicPr preferRelativeResize="0"/>
          <p:nvPr/>
        </p:nvPicPr>
        <p:blipFill rotWithShape="1">
          <a:blip r:embed="rId4">
            <a:alphaModFix/>
          </a:blip>
          <a:srcRect b="0" l="0" r="0" t="0"/>
          <a:stretch/>
        </p:blipFill>
        <p:spPr>
          <a:xfrm>
            <a:off x="2754453" y="203110"/>
            <a:ext cx="2112246" cy="3321140"/>
          </a:xfrm>
          <a:prstGeom prst="rect">
            <a:avLst/>
          </a:prstGeom>
          <a:noFill/>
          <a:ln>
            <a:noFill/>
          </a:ln>
        </p:spPr>
      </p:pic>
      <p:sp>
        <p:nvSpPr>
          <p:cNvPr id="277" name="Google Shape;277;p52"/>
          <p:cNvSpPr/>
          <p:nvPr/>
        </p:nvSpPr>
        <p:spPr>
          <a:xfrm>
            <a:off x="395925" y="96975"/>
            <a:ext cx="551700" cy="545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600" u="none" cap="none" strike="noStrike">
                <a:solidFill>
                  <a:srgbClr val="000000"/>
                </a:solidFill>
                <a:latin typeface="Georgia"/>
                <a:ea typeface="Georgia"/>
                <a:cs typeface="Georgia"/>
                <a:sym typeface="Georgia"/>
              </a:rPr>
              <a:t>Your</a:t>
            </a:r>
            <a:r>
              <a:rPr b="1" i="1" lang="en" sz="600">
                <a:latin typeface="Georgia"/>
                <a:ea typeface="Georgia"/>
                <a:cs typeface="Georgia"/>
                <a:sym typeface="Georgia"/>
              </a:rPr>
              <a:t> </a:t>
            </a:r>
            <a:r>
              <a:rPr b="1" i="1" lang="en" sz="600" u="none" cap="none" strike="noStrike">
                <a:solidFill>
                  <a:srgbClr val="000000"/>
                </a:solidFill>
                <a:latin typeface="Georgia"/>
                <a:ea typeface="Georgia"/>
                <a:cs typeface="Georgia"/>
                <a:sym typeface="Georgia"/>
              </a:rPr>
              <a:t>logo here</a:t>
            </a:r>
            <a:endParaRPr b="1" i="1" sz="600" u="none" cap="none" strike="noStrike">
              <a:solidFill>
                <a:srgbClr val="000000"/>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3"/>
          <p:cNvSpPr/>
          <p:nvPr/>
        </p:nvSpPr>
        <p:spPr>
          <a:xfrm>
            <a:off x="1753496" y="985652"/>
            <a:ext cx="3485254" cy="2538598"/>
          </a:xfrm>
          <a:custGeom>
            <a:rect b="b" l="l" r="r" t="t"/>
            <a:pathLst>
              <a:path extrusionOk="0" h="2538598" w="3485254">
                <a:moveTo>
                  <a:pt x="2011925" y="0"/>
                </a:moveTo>
                <a:cubicBezTo>
                  <a:pt x="2567503" y="0"/>
                  <a:pt x="3070484" y="187305"/>
                  <a:pt x="3434571" y="490137"/>
                </a:cubicBezTo>
                <a:lnTo>
                  <a:pt x="3485254" y="536520"/>
                </a:lnTo>
                <a:lnTo>
                  <a:pt x="3485254" y="2538598"/>
                </a:lnTo>
                <a:lnTo>
                  <a:pt x="292138" y="2538598"/>
                </a:lnTo>
                <a:lnTo>
                  <a:pt x="242829" y="2471088"/>
                </a:lnTo>
                <a:cubicBezTo>
                  <a:pt x="87966" y="2233974"/>
                  <a:pt x="0" y="1962247"/>
                  <a:pt x="0" y="1673431"/>
                </a:cubicBezTo>
                <a:cubicBezTo>
                  <a:pt x="0" y="749221"/>
                  <a:pt x="900770" y="0"/>
                  <a:pt x="2011925" y="0"/>
                </a:cubicBezTo>
                <a:close/>
              </a:path>
            </a:pathLst>
          </a:custGeom>
          <a:solidFill>
            <a:srgbClr val="FBBC0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3" name="Google Shape;283;p53"/>
          <p:cNvSpPr/>
          <p:nvPr/>
        </p:nvSpPr>
        <p:spPr>
          <a:xfrm>
            <a:off x="1" y="-1"/>
            <a:ext cx="2948750" cy="2732936"/>
          </a:xfrm>
          <a:custGeom>
            <a:rect b="b" l="l" r="r" t="t"/>
            <a:pathLst>
              <a:path extrusionOk="0" h="2732936" w="2948750">
                <a:moveTo>
                  <a:pt x="0" y="0"/>
                </a:moveTo>
                <a:lnTo>
                  <a:pt x="1956586" y="0"/>
                </a:lnTo>
                <a:lnTo>
                  <a:pt x="2034044" y="29004"/>
                </a:lnTo>
                <a:cubicBezTo>
                  <a:pt x="2234990" y="108023"/>
                  <a:pt x="2405576" y="190813"/>
                  <a:pt x="2517569" y="267194"/>
                </a:cubicBezTo>
                <a:cubicBezTo>
                  <a:pt x="2965540" y="572720"/>
                  <a:pt x="3038104" y="1131716"/>
                  <a:pt x="2856016" y="1527560"/>
                </a:cubicBezTo>
                <a:cubicBezTo>
                  <a:pt x="2673928" y="1923404"/>
                  <a:pt x="1935355" y="2501009"/>
                  <a:pt x="1425039" y="2642260"/>
                </a:cubicBezTo>
                <a:cubicBezTo>
                  <a:pt x="1042302" y="2748198"/>
                  <a:pt x="463983" y="2768559"/>
                  <a:pt x="57904" y="2664516"/>
                </a:cubicBezTo>
                <a:lnTo>
                  <a:pt x="0" y="2647554"/>
                </a:lnTo>
                <a:close/>
              </a:path>
            </a:pathLst>
          </a:custGeom>
          <a:solidFill>
            <a:srgbClr val="00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4" name="Google Shape;284;p53"/>
          <p:cNvSpPr txBox="1"/>
          <p:nvPr/>
        </p:nvSpPr>
        <p:spPr>
          <a:xfrm>
            <a:off x="284163" y="728555"/>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chemeClr val="lt1"/>
                </a:solidFill>
                <a:latin typeface="Arial"/>
                <a:ea typeface="Arial"/>
                <a:cs typeface="Arial"/>
                <a:sym typeface="Arial"/>
              </a:rPr>
              <a:t>Professional translations</a:t>
            </a:r>
            <a:endParaRPr/>
          </a:p>
        </p:txBody>
      </p:sp>
      <p:sp>
        <p:nvSpPr>
          <p:cNvPr id="285" name="Google Shape;285;p53"/>
          <p:cNvSpPr txBox="1"/>
          <p:nvPr/>
        </p:nvSpPr>
        <p:spPr>
          <a:xfrm>
            <a:off x="284163" y="1645102"/>
            <a:ext cx="2717700" cy="1082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Point 1</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Point 2</a:t>
            </a:r>
            <a:endParaRPr/>
          </a:p>
        </p:txBody>
      </p:sp>
      <p:pic>
        <p:nvPicPr>
          <p:cNvPr id="286" name="Google Shape;286;p53"/>
          <p:cNvPicPr preferRelativeResize="0"/>
          <p:nvPr/>
        </p:nvPicPr>
        <p:blipFill rotWithShape="1">
          <a:blip r:embed="rId3">
            <a:alphaModFix/>
          </a:blip>
          <a:srcRect b="0" l="0" r="0" t="0"/>
          <a:stretch/>
        </p:blipFill>
        <p:spPr>
          <a:xfrm>
            <a:off x="4357832" y="192178"/>
            <a:ext cx="551295" cy="551295"/>
          </a:xfrm>
          <a:prstGeom prst="rect">
            <a:avLst/>
          </a:prstGeom>
          <a:noFill/>
          <a:ln>
            <a:noFill/>
          </a:ln>
        </p:spPr>
      </p:pic>
      <p:pic>
        <p:nvPicPr>
          <p:cNvPr id="287" name="Google Shape;287;p53"/>
          <p:cNvPicPr preferRelativeResize="0"/>
          <p:nvPr/>
        </p:nvPicPr>
        <p:blipFill rotWithShape="1">
          <a:blip r:embed="rId4">
            <a:alphaModFix/>
          </a:blip>
          <a:srcRect b="0" l="0" r="0" t="0"/>
          <a:stretch/>
        </p:blipFill>
        <p:spPr>
          <a:xfrm>
            <a:off x="2012847" y="467825"/>
            <a:ext cx="3225906" cy="3061553"/>
          </a:xfrm>
          <a:prstGeom prst="rect">
            <a:avLst/>
          </a:prstGeom>
          <a:noFill/>
          <a:ln>
            <a:noFill/>
          </a:ln>
        </p:spPr>
      </p:pic>
      <p:sp>
        <p:nvSpPr>
          <p:cNvPr id="288" name="Google Shape;288;p53"/>
          <p:cNvSpPr/>
          <p:nvPr/>
        </p:nvSpPr>
        <p:spPr>
          <a:xfrm>
            <a:off x="395925" y="96975"/>
            <a:ext cx="629700" cy="64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700" u="none" cap="none" strike="noStrike">
                <a:solidFill>
                  <a:srgbClr val="000000"/>
                </a:solidFill>
                <a:latin typeface="Georgia"/>
                <a:ea typeface="Georgia"/>
                <a:cs typeface="Georgia"/>
                <a:sym typeface="Georgia"/>
              </a:rPr>
              <a:t>Your</a:t>
            </a:r>
            <a:r>
              <a:rPr b="1" i="1" lang="en" sz="700">
                <a:latin typeface="Georgia"/>
                <a:ea typeface="Georgia"/>
                <a:cs typeface="Georgia"/>
                <a:sym typeface="Georgia"/>
              </a:rPr>
              <a:t> </a:t>
            </a:r>
            <a:r>
              <a:rPr b="1" i="1" lang="en" sz="700" u="none" cap="none" strike="noStrike">
                <a:solidFill>
                  <a:srgbClr val="000000"/>
                </a:solidFill>
                <a:latin typeface="Georgia"/>
                <a:ea typeface="Georgia"/>
                <a:cs typeface="Georgia"/>
                <a:sym typeface="Georgia"/>
              </a:rPr>
              <a:t>logo here</a:t>
            </a:r>
            <a:endParaRPr b="1" i="1" sz="700" u="none" cap="none" strike="noStrike">
              <a:solidFill>
                <a:srgbClr val="000000"/>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4"/>
          <p:cNvSpPr/>
          <p:nvPr/>
        </p:nvSpPr>
        <p:spPr>
          <a:xfrm>
            <a:off x="0" y="0"/>
            <a:ext cx="5238900" cy="3524100"/>
          </a:xfrm>
          <a:prstGeom prst="rect">
            <a:avLst/>
          </a:prstGeom>
          <a:solidFill>
            <a:srgbClr val="4385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4" name="Google Shape;294;p54"/>
          <p:cNvSpPr/>
          <p:nvPr/>
        </p:nvSpPr>
        <p:spPr>
          <a:xfrm>
            <a:off x="2706916" y="1"/>
            <a:ext cx="2531835" cy="3049209"/>
          </a:xfrm>
          <a:custGeom>
            <a:rect b="b" l="l" r="r" t="t"/>
            <a:pathLst>
              <a:path extrusionOk="0" h="3049209" w="2531835">
                <a:moveTo>
                  <a:pt x="443431" y="0"/>
                </a:moveTo>
                <a:lnTo>
                  <a:pt x="2531835" y="0"/>
                </a:lnTo>
                <a:lnTo>
                  <a:pt x="2531835" y="2898123"/>
                </a:lnTo>
                <a:lnTo>
                  <a:pt x="2519170" y="2904326"/>
                </a:lnTo>
                <a:cubicBezTo>
                  <a:pt x="2302225" y="2997620"/>
                  <a:pt x="2063707" y="3049209"/>
                  <a:pt x="1813337" y="3049209"/>
                </a:cubicBezTo>
                <a:cubicBezTo>
                  <a:pt x="811859" y="3049209"/>
                  <a:pt x="0" y="2223781"/>
                  <a:pt x="0" y="1205565"/>
                </a:cubicBezTo>
                <a:cubicBezTo>
                  <a:pt x="0" y="760096"/>
                  <a:pt x="155395" y="351527"/>
                  <a:pt x="414078" y="32836"/>
                </a:cubicBezTo>
                <a:close/>
              </a:path>
            </a:pathLst>
          </a:custGeom>
          <a:solidFill>
            <a:schemeClr val="lt1">
              <a:alpha val="356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5" name="Google Shape;295;p54"/>
          <p:cNvSpPr/>
          <p:nvPr/>
        </p:nvSpPr>
        <p:spPr>
          <a:xfrm rot="-7899439">
            <a:off x="-12297" y="2459810"/>
            <a:ext cx="566428" cy="961426"/>
          </a:xfrm>
          <a:custGeom>
            <a:rect b="b" l="l" r="r" t="t"/>
            <a:pathLst>
              <a:path extrusionOk="0" h="960955" w="566150">
                <a:moveTo>
                  <a:pt x="566150" y="960955"/>
                </a:moveTo>
                <a:lnTo>
                  <a:pt x="515487" y="958397"/>
                </a:lnTo>
                <a:cubicBezTo>
                  <a:pt x="225946" y="928992"/>
                  <a:pt x="0" y="684465"/>
                  <a:pt x="0" y="387165"/>
                </a:cubicBezTo>
                <a:cubicBezTo>
                  <a:pt x="0" y="238516"/>
                  <a:pt x="56486" y="103059"/>
                  <a:pt x="149166" y="1089"/>
                </a:cubicBezTo>
                <a:lnTo>
                  <a:pt x="150350" y="0"/>
                </a:lnTo>
                <a:lnTo>
                  <a:pt x="366512" y="192549"/>
                </a:lnTo>
                <a:lnTo>
                  <a:pt x="352657" y="204545"/>
                </a:lnTo>
                <a:cubicBezTo>
                  <a:pt x="311701" y="254172"/>
                  <a:pt x="287098" y="317796"/>
                  <a:pt x="287098" y="387165"/>
                </a:cubicBezTo>
                <a:cubicBezTo>
                  <a:pt x="287098" y="525906"/>
                  <a:pt x="385510" y="641660"/>
                  <a:pt x="516335" y="668431"/>
                </a:cubicBezTo>
                <a:lnTo>
                  <a:pt x="566150" y="673452"/>
                </a:lnTo>
                <a:close/>
              </a:path>
            </a:pathLst>
          </a:custGeom>
          <a:solidFill>
            <a:srgbClr val="92D050">
              <a:alpha val="8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96" name="Google Shape;296;p54"/>
          <p:cNvSpPr txBox="1"/>
          <p:nvPr/>
        </p:nvSpPr>
        <p:spPr>
          <a:xfrm>
            <a:off x="422905" y="1005649"/>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chemeClr val="lt1"/>
                </a:solidFill>
                <a:latin typeface="Arial"/>
                <a:ea typeface="Arial"/>
                <a:cs typeface="Arial"/>
                <a:sym typeface="Arial"/>
              </a:rPr>
              <a:t>Proofreading </a:t>
            </a:r>
            <a:endParaRPr b="1"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 sz="2400" u="none" cap="none" strike="noStrike">
                <a:solidFill>
                  <a:schemeClr val="lt1"/>
                </a:solidFill>
                <a:latin typeface="Arial"/>
                <a:ea typeface="Arial"/>
                <a:cs typeface="Arial"/>
                <a:sym typeface="Arial"/>
              </a:rPr>
              <a:t>&amp; Editing</a:t>
            </a:r>
            <a:endParaRPr/>
          </a:p>
        </p:txBody>
      </p:sp>
      <p:sp>
        <p:nvSpPr>
          <p:cNvPr id="297" name="Google Shape;297;p54"/>
          <p:cNvSpPr txBox="1"/>
          <p:nvPr/>
        </p:nvSpPr>
        <p:spPr>
          <a:xfrm>
            <a:off x="425077" y="1849976"/>
            <a:ext cx="2717700" cy="1082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Point 1</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Point 2</a:t>
            </a:r>
            <a:endParaRPr/>
          </a:p>
        </p:txBody>
      </p:sp>
      <p:sp>
        <p:nvSpPr>
          <p:cNvPr id="298" name="Google Shape;298;p54"/>
          <p:cNvSpPr/>
          <p:nvPr/>
        </p:nvSpPr>
        <p:spPr>
          <a:xfrm>
            <a:off x="2914150" y="215900"/>
            <a:ext cx="2213100" cy="2196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Georgia"/>
                <a:ea typeface="Georgia"/>
                <a:cs typeface="Georgia"/>
                <a:sym typeface="Georgia"/>
              </a:rPr>
              <a:t>Your image here</a:t>
            </a:r>
            <a:endParaRPr i="1">
              <a:latin typeface="Georgia"/>
              <a:ea typeface="Georgia"/>
              <a:cs typeface="Georgia"/>
              <a:sym typeface="Georgia"/>
            </a:endParaRPr>
          </a:p>
        </p:txBody>
      </p:sp>
      <p:sp>
        <p:nvSpPr>
          <p:cNvPr id="299" name="Google Shape;299;p54"/>
          <p:cNvSpPr/>
          <p:nvPr/>
        </p:nvSpPr>
        <p:spPr>
          <a:xfrm rot="-1312875">
            <a:off x="2870694" y="2167569"/>
            <a:ext cx="1410687" cy="1405024"/>
          </a:xfrm>
          <a:custGeom>
            <a:rect b="b" l="l" r="r" t="t"/>
            <a:pathLst>
              <a:path extrusionOk="0" h="1405718" w="1411384">
                <a:moveTo>
                  <a:pt x="1411384" y="0"/>
                </a:moveTo>
                <a:lnTo>
                  <a:pt x="1411384" y="738794"/>
                </a:lnTo>
                <a:lnTo>
                  <a:pt x="1283375" y="751699"/>
                </a:lnTo>
                <a:cubicBezTo>
                  <a:pt x="989215" y="811893"/>
                  <a:pt x="758827" y="1047155"/>
                  <a:pt x="705826" y="1343870"/>
                </a:cubicBezTo>
                <a:lnTo>
                  <a:pt x="700369" y="1405718"/>
                </a:lnTo>
                <a:lnTo>
                  <a:pt x="0" y="1124278"/>
                </a:lnTo>
                <a:lnTo>
                  <a:pt x="15035" y="1061785"/>
                </a:lnTo>
                <a:cubicBezTo>
                  <a:pt x="180023" y="494295"/>
                  <a:pt x="676667" y="67967"/>
                  <a:pt x="1281195" y="6574"/>
                </a:cubicBezTo>
                <a:close/>
              </a:path>
            </a:pathLst>
          </a:custGeom>
          <a:solidFill>
            <a:srgbClr val="FBBC04">
              <a:alpha val="8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00" name="Google Shape;300;p54"/>
          <p:cNvSpPr/>
          <p:nvPr/>
        </p:nvSpPr>
        <p:spPr>
          <a:xfrm>
            <a:off x="129800" y="106250"/>
            <a:ext cx="759300" cy="750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5"/>
          <p:cNvSpPr/>
          <p:nvPr/>
        </p:nvSpPr>
        <p:spPr>
          <a:xfrm>
            <a:off x="0" y="0"/>
            <a:ext cx="5238900" cy="3524100"/>
          </a:xfrm>
          <a:prstGeom prst="rect">
            <a:avLst/>
          </a:prstGeom>
          <a:solidFill>
            <a:srgbClr val="E7E8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06" name="Google Shape;306;p55"/>
          <p:cNvGrpSpPr/>
          <p:nvPr/>
        </p:nvGrpSpPr>
        <p:grpSpPr>
          <a:xfrm>
            <a:off x="516382" y="1572954"/>
            <a:ext cx="818926" cy="704354"/>
            <a:chOff x="2478087" y="961798"/>
            <a:chExt cx="1484100" cy="1484100"/>
          </a:xfrm>
        </p:grpSpPr>
        <p:sp>
          <p:nvSpPr>
            <p:cNvPr id="307" name="Google Shape;307;p55"/>
            <p:cNvSpPr/>
            <p:nvPr/>
          </p:nvSpPr>
          <p:spPr>
            <a:xfrm>
              <a:off x="2478087" y="961798"/>
              <a:ext cx="1484100" cy="1484100"/>
            </a:xfrm>
            <a:prstGeom prst="round2SameRect">
              <a:avLst>
                <a:gd fmla="val 16667" name="adj1"/>
                <a:gd fmla="val 0" name="adj2"/>
              </a:avLst>
            </a:prstGeom>
            <a:solidFill>
              <a:srgbClr val="E7E8ED"/>
            </a:solidFill>
            <a:ln>
              <a:noFill/>
            </a:ln>
            <a:effectLst>
              <a:outerShdw blurRad="50800" rotWithShape="0" algn="tl" dir="2700000" dist="38100">
                <a:srgbClr val="A1A5B9">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8" name="Google Shape;308;p55"/>
            <p:cNvSpPr/>
            <p:nvPr/>
          </p:nvSpPr>
          <p:spPr>
            <a:xfrm>
              <a:off x="2478087" y="961798"/>
              <a:ext cx="1484100" cy="1484100"/>
            </a:xfrm>
            <a:prstGeom prst="round2SameRect">
              <a:avLst>
                <a:gd fmla="val 16667" name="adj1"/>
                <a:gd fmla="val 0" name="adj2"/>
              </a:avLst>
            </a:prstGeom>
            <a:solidFill>
              <a:srgbClr val="E7E8ED"/>
            </a:solidFill>
            <a:ln>
              <a:noFill/>
            </a:ln>
            <a:effectLst>
              <a:outerShdw blurRad="50800" rotWithShape="0" algn="tl" dir="13500000" dist="38100">
                <a:schemeClr val="lt1">
                  <a:alpha val="749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309" name="Google Shape;309;p55"/>
          <p:cNvGrpSpPr/>
          <p:nvPr/>
        </p:nvGrpSpPr>
        <p:grpSpPr>
          <a:xfrm>
            <a:off x="3395056" y="604055"/>
            <a:ext cx="1484100" cy="1484100"/>
            <a:chOff x="2478087" y="961798"/>
            <a:chExt cx="1484100" cy="1484100"/>
          </a:xfrm>
        </p:grpSpPr>
        <p:sp>
          <p:nvSpPr>
            <p:cNvPr id="310" name="Google Shape;310;p55"/>
            <p:cNvSpPr/>
            <p:nvPr/>
          </p:nvSpPr>
          <p:spPr>
            <a:xfrm>
              <a:off x="2478087" y="961798"/>
              <a:ext cx="1484100" cy="1484100"/>
            </a:xfrm>
            <a:prstGeom prst="ellipse">
              <a:avLst/>
            </a:prstGeom>
            <a:solidFill>
              <a:srgbClr val="E7E8ED"/>
            </a:solidFill>
            <a:ln>
              <a:noFill/>
            </a:ln>
            <a:effectLst>
              <a:outerShdw blurRad="50800" rotWithShape="0" algn="tl" dir="2700000" dist="38100">
                <a:srgbClr val="A1A5B9">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1" name="Google Shape;311;p55"/>
            <p:cNvSpPr/>
            <p:nvPr/>
          </p:nvSpPr>
          <p:spPr>
            <a:xfrm>
              <a:off x="2478087" y="961798"/>
              <a:ext cx="1484100" cy="1484100"/>
            </a:xfrm>
            <a:prstGeom prst="ellipse">
              <a:avLst/>
            </a:prstGeom>
            <a:solidFill>
              <a:srgbClr val="E7E8ED"/>
            </a:solidFill>
            <a:ln>
              <a:noFill/>
            </a:ln>
            <a:effectLst>
              <a:outerShdw blurRad="50800" rotWithShape="0" algn="tl" dir="13500000" dist="38100">
                <a:schemeClr val="lt1">
                  <a:alpha val="749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312" name="Google Shape;312;p55"/>
          <p:cNvGrpSpPr/>
          <p:nvPr/>
        </p:nvGrpSpPr>
        <p:grpSpPr>
          <a:xfrm>
            <a:off x="1660402" y="1572954"/>
            <a:ext cx="818926" cy="704354"/>
            <a:chOff x="2478087" y="961798"/>
            <a:chExt cx="1484100" cy="1484100"/>
          </a:xfrm>
        </p:grpSpPr>
        <p:sp>
          <p:nvSpPr>
            <p:cNvPr id="313" name="Google Shape;313;p55"/>
            <p:cNvSpPr/>
            <p:nvPr/>
          </p:nvSpPr>
          <p:spPr>
            <a:xfrm>
              <a:off x="2478087" y="961798"/>
              <a:ext cx="1484100" cy="1484100"/>
            </a:xfrm>
            <a:prstGeom prst="round2SameRect">
              <a:avLst>
                <a:gd fmla="val 16667" name="adj1"/>
                <a:gd fmla="val 0" name="adj2"/>
              </a:avLst>
            </a:prstGeom>
            <a:solidFill>
              <a:srgbClr val="E7E8ED"/>
            </a:solidFill>
            <a:ln>
              <a:noFill/>
            </a:ln>
            <a:effectLst>
              <a:outerShdw blurRad="50800" rotWithShape="0" algn="tl" dir="2700000" dist="38100">
                <a:srgbClr val="A1A5B9">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4" name="Google Shape;314;p55"/>
            <p:cNvSpPr/>
            <p:nvPr/>
          </p:nvSpPr>
          <p:spPr>
            <a:xfrm>
              <a:off x="2478087" y="961798"/>
              <a:ext cx="1484100" cy="1484100"/>
            </a:xfrm>
            <a:prstGeom prst="round2SameRect">
              <a:avLst>
                <a:gd fmla="val 16667" name="adj1"/>
                <a:gd fmla="val 0" name="adj2"/>
              </a:avLst>
            </a:prstGeom>
            <a:solidFill>
              <a:srgbClr val="E7E8ED"/>
            </a:solidFill>
            <a:ln>
              <a:noFill/>
            </a:ln>
            <a:effectLst>
              <a:outerShdw blurRad="50800" rotWithShape="0" algn="tl" dir="13500000" dist="38100">
                <a:schemeClr val="lt1">
                  <a:alpha val="749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315" name="Google Shape;315;p55"/>
          <p:cNvGrpSpPr/>
          <p:nvPr/>
        </p:nvGrpSpPr>
        <p:grpSpPr>
          <a:xfrm>
            <a:off x="518196" y="2548586"/>
            <a:ext cx="818926" cy="704354"/>
            <a:chOff x="2478087" y="961798"/>
            <a:chExt cx="1484100" cy="1484100"/>
          </a:xfrm>
        </p:grpSpPr>
        <p:sp>
          <p:nvSpPr>
            <p:cNvPr id="316" name="Google Shape;316;p55"/>
            <p:cNvSpPr/>
            <p:nvPr/>
          </p:nvSpPr>
          <p:spPr>
            <a:xfrm>
              <a:off x="2478087" y="961798"/>
              <a:ext cx="1484100" cy="1484100"/>
            </a:xfrm>
            <a:prstGeom prst="round2SameRect">
              <a:avLst>
                <a:gd fmla="val 16667" name="adj1"/>
                <a:gd fmla="val 0" name="adj2"/>
              </a:avLst>
            </a:prstGeom>
            <a:solidFill>
              <a:srgbClr val="E7E8ED"/>
            </a:solidFill>
            <a:ln>
              <a:noFill/>
            </a:ln>
            <a:effectLst>
              <a:outerShdw blurRad="50800" rotWithShape="0" algn="tl" dir="2700000" dist="38100">
                <a:srgbClr val="A1A5B9">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 name="Google Shape;317;p55"/>
            <p:cNvSpPr/>
            <p:nvPr/>
          </p:nvSpPr>
          <p:spPr>
            <a:xfrm>
              <a:off x="2478087" y="961798"/>
              <a:ext cx="1484100" cy="1484100"/>
            </a:xfrm>
            <a:prstGeom prst="round2SameRect">
              <a:avLst>
                <a:gd fmla="val 16667" name="adj1"/>
                <a:gd fmla="val 0" name="adj2"/>
              </a:avLst>
            </a:prstGeom>
            <a:solidFill>
              <a:srgbClr val="E7E8ED"/>
            </a:solidFill>
            <a:ln>
              <a:noFill/>
            </a:ln>
            <a:effectLst>
              <a:outerShdw blurRad="50800" rotWithShape="0" algn="tl" dir="13500000" dist="38100">
                <a:schemeClr val="lt1">
                  <a:alpha val="749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318" name="Google Shape;318;p55"/>
          <p:cNvGrpSpPr/>
          <p:nvPr/>
        </p:nvGrpSpPr>
        <p:grpSpPr>
          <a:xfrm>
            <a:off x="1674349" y="2548586"/>
            <a:ext cx="818926" cy="704354"/>
            <a:chOff x="2478087" y="961798"/>
            <a:chExt cx="1484100" cy="1484100"/>
          </a:xfrm>
        </p:grpSpPr>
        <p:sp>
          <p:nvSpPr>
            <p:cNvPr id="319" name="Google Shape;319;p55"/>
            <p:cNvSpPr/>
            <p:nvPr/>
          </p:nvSpPr>
          <p:spPr>
            <a:xfrm>
              <a:off x="2478087" y="961798"/>
              <a:ext cx="1484100" cy="1484100"/>
            </a:xfrm>
            <a:prstGeom prst="round2SameRect">
              <a:avLst>
                <a:gd fmla="val 16667" name="adj1"/>
                <a:gd fmla="val 0" name="adj2"/>
              </a:avLst>
            </a:prstGeom>
            <a:solidFill>
              <a:srgbClr val="E7E8ED"/>
            </a:solidFill>
            <a:ln>
              <a:noFill/>
            </a:ln>
            <a:effectLst>
              <a:outerShdw blurRad="50800" rotWithShape="0" algn="tl" dir="2700000" dist="38100">
                <a:srgbClr val="A1A5B9">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0" name="Google Shape;320;p55"/>
            <p:cNvSpPr/>
            <p:nvPr/>
          </p:nvSpPr>
          <p:spPr>
            <a:xfrm>
              <a:off x="2478087" y="961798"/>
              <a:ext cx="1484100" cy="1484100"/>
            </a:xfrm>
            <a:prstGeom prst="round2SameRect">
              <a:avLst>
                <a:gd fmla="val 16667" name="adj1"/>
                <a:gd fmla="val 0" name="adj2"/>
              </a:avLst>
            </a:prstGeom>
            <a:solidFill>
              <a:srgbClr val="E7E8ED"/>
            </a:solidFill>
            <a:ln>
              <a:noFill/>
            </a:ln>
            <a:effectLst>
              <a:outerShdw blurRad="50800" rotWithShape="0" algn="tl" dir="13500000" dist="38100">
                <a:schemeClr val="lt1">
                  <a:alpha val="749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21" name="Google Shape;321;p55"/>
          <p:cNvSpPr txBox="1"/>
          <p:nvPr/>
        </p:nvSpPr>
        <p:spPr>
          <a:xfrm>
            <a:off x="464107" y="116869"/>
            <a:ext cx="3623700" cy="1082700"/>
          </a:xfrm>
          <a:prstGeom prst="rect">
            <a:avLst/>
          </a:prstGeom>
          <a:noFill/>
          <a:ln>
            <a:noFill/>
          </a:ln>
          <a:effectLst>
            <a:outerShdw blurRad="50800" rotWithShape="0" algn="tl" dir="2700000" dist="38100">
              <a:srgbClr val="A1A5B9">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3300" u="none" cap="none" strike="noStrike">
                <a:solidFill>
                  <a:schemeClr val="dk1"/>
                </a:solidFill>
                <a:latin typeface="Bebas Neue"/>
                <a:ea typeface="Bebas Neue"/>
                <a:cs typeface="Bebas Neue"/>
                <a:sym typeface="Bebas Neue"/>
              </a:rPr>
              <a:t>Search Engine </a:t>
            </a:r>
            <a:endParaRPr b="1" i="0" sz="3300" u="none" cap="none" strike="noStrike">
              <a:solidFill>
                <a:schemeClr val="dk1"/>
              </a:solidFill>
              <a:latin typeface="Bebas Neue"/>
              <a:ea typeface="Bebas Neue"/>
              <a:cs typeface="Bebas Neue"/>
              <a:sym typeface="Bebas Neue"/>
            </a:endParaRPr>
          </a:p>
          <a:p>
            <a:pPr indent="0" lvl="0" marL="0" marR="0" rtl="0" algn="l">
              <a:lnSpc>
                <a:spcPct val="100000"/>
              </a:lnSpc>
              <a:spcBef>
                <a:spcPts val="0"/>
              </a:spcBef>
              <a:spcAft>
                <a:spcPts val="0"/>
              </a:spcAft>
              <a:buNone/>
            </a:pPr>
            <a:r>
              <a:rPr b="1" i="0" lang="en" sz="3300" u="none" cap="none" strike="noStrike">
                <a:solidFill>
                  <a:schemeClr val="dk1"/>
                </a:solidFill>
                <a:latin typeface="Bebas Neue"/>
                <a:ea typeface="Bebas Neue"/>
                <a:cs typeface="Bebas Neue"/>
                <a:sym typeface="Bebas Neue"/>
              </a:rPr>
              <a:t>Marketing</a:t>
            </a:r>
            <a:r>
              <a:rPr b="1" i="0" lang="en" sz="3300" u="none" cap="none" strike="noStrike">
                <a:solidFill>
                  <a:schemeClr val="dk1"/>
                </a:solidFill>
                <a:latin typeface="Trebuchet MS"/>
                <a:ea typeface="Trebuchet MS"/>
                <a:cs typeface="Trebuchet MS"/>
                <a:sym typeface="Trebuchet MS"/>
              </a:rPr>
              <a:t> </a:t>
            </a:r>
            <a:endParaRPr b="1" i="0" sz="33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rPr b="1" i="0" lang="en" sz="2000" u="none" cap="none" strike="noStrike">
                <a:solidFill>
                  <a:schemeClr val="dk1"/>
                </a:solidFill>
                <a:latin typeface="Trebuchet MS"/>
                <a:ea typeface="Trebuchet MS"/>
                <a:cs typeface="Trebuchet MS"/>
                <a:sym typeface="Trebuchet MS"/>
              </a:rPr>
              <a:t>(Google ads)</a:t>
            </a:r>
            <a:endParaRPr>
              <a:latin typeface="Trebuchet MS"/>
              <a:ea typeface="Trebuchet MS"/>
              <a:cs typeface="Trebuchet MS"/>
              <a:sym typeface="Trebuchet MS"/>
            </a:endParaRPr>
          </a:p>
        </p:txBody>
      </p:sp>
      <p:pic>
        <p:nvPicPr>
          <p:cNvPr id="322" name="Google Shape;322;p55"/>
          <p:cNvPicPr preferRelativeResize="0"/>
          <p:nvPr/>
        </p:nvPicPr>
        <p:blipFill rotWithShape="1">
          <a:blip r:embed="rId3">
            <a:alphaModFix/>
          </a:blip>
          <a:srcRect b="0" l="0" r="0" t="0"/>
          <a:stretch/>
        </p:blipFill>
        <p:spPr>
          <a:xfrm>
            <a:off x="777553" y="1682738"/>
            <a:ext cx="306467" cy="306467"/>
          </a:xfrm>
          <a:prstGeom prst="rect">
            <a:avLst/>
          </a:prstGeom>
          <a:noFill/>
          <a:ln>
            <a:noFill/>
          </a:ln>
        </p:spPr>
      </p:pic>
      <p:sp>
        <p:nvSpPr>
          <p:cNvPr id="323" name="Google Shape;323;p55"/>
          <p:cNvSpPr txBox="1"/>
          <p:nvPr/>
        </p:nvSpPr>
        <p:spPr>
          <a:xfrm>
            <a:off x="529782" y="2039193"/>
            <a:ext cx="7857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600" u="none" cap="none" strike="noStrike">
                <a:solidFill>
                  <a:schemeClr val="dk1"/>
                </a:solidFill>
                <a:latin typeface="Arial"/>
                <a:ea typeface="Arial"/>
                <a:cs typeface="Arial"/>
                <a:sym typeface="Arial"/>
              </a:rPr>
              <a:t>Google Certified</a:t>
            </a:r>
            <a:endParaRPr b="1" i="0" sz="600" u="none" cap="none" strike="noStrike">
              <a:solidFill>
                <a:schemeClr val="dk1"/>
              </a:solidFill>
              <a:latin typeface="Arial"/>
              <a:ea typeface="Arial"/>
              <a:cs typeface="Arial"/>
              <a:sym typeface="Arial"/>
            </a:endParaRPr>
          </a:p>
        </p:txBody>
      </p:sp>
      <p:pic>
        <p:nvPicPr>
          <p:cNvPr id="324" name="Google Shape;324;p55"/>
          <p:cNvPicPr preferRelativeResize="0"/>
          <p:nvPr/>
        </p:nvPicPr>
        <p:blipFill rotWithShape="1">
          <a:blip r:embed="rId4">
            <a:alphaModFix/>
          </a:blip>
          <a:srcRect b="0" l="0" r="0" t="0"/>
          <a:stretch/>
        </p:blipFill>
        <p:spPr>
          <a:xfrm>
            <a:off x="2229633" y="497980"/>
            <a:ext cx="3015874" cy="3015874"/>
          </a:xfrm>
          <a:prstGeom prst="rect">
            <a:avLst/>
          </a:prstGeom>
          <a:noFill/>
          <a:ln>
            <a:noFill/>
          </a:ln>
          <a:effectLst>
            <a:outerShdw blurRad="50800" rotWithShape="0" algn="tl" dir="2700000" dist="38100">
              <a:srgbClr val="A1A5B9">
                <a:alpha val="24710"/>
              </a:srgbClr>
            </a:outerShdw>
          </a:effectLst>
        </p:spPr>
      </p:pic>
      <p:pic>
        <p:nvPicPr>
          <p:cNvPr id="325" name="Google Shape;325;p55"/>
          <p:cNvPicPr preferRelativeResize="0"/>
          <p:nvPr/>
        </p:nvPicPr>
        <p:blipFill rotWithShape="1">
          <a:blip r:embed="rId5">
            <a:alphaModFix/>
          </a:blip>
          <a:srcRect b="0" l="0" r="0" t="0"/>
          <a:stretch/>
        </p:blipFill>
        <p:spPr>
          <a:xfrm>
            <a:off x="1928402" y="1680553"/>
            <a:ext cx="310835" cy="310835"/>
          </a:xfrm>
          <a:prstGeom prst="rect">
            <a:avLst/>
          </a:prstGeom>
          <a:noFill/>
          <a:ln>
            <a:noFill/>
          </a:ln>
        </p:spPr>
      </p:pic>
      <p:sp>
        <p:nvSpPr>
          <p:cNvPr id="326" name="Google Shape;326;p55"/>
          <p:cNvSpPr txBox="1"/>
          <p:nvPr/>
        </p:nvSpPr>
        <p:spPr>
          <a:xfrm>
            <a:off x="1744787" y="2039222"/>
            <a:ext cx="7857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600" u="none" cap="none" strike="noStrike">
                <a:solidFill>
                  <a:schemeClr val="dk1"/>
                </a:solidFill>
                <a:latin typeface="Arial"/>
                <a:ea typeface="Arial"/>
                <a:cs typeface="Arial"/>
                <a:sym typeface="Arial"/>
              </a:rPr>
              <a:t>Award Winner</a:t>
            </a:r>
            <a:endParaRPr b="1" i="0" sz="600" u="none" cap="none" strike="noStrike">
              <a:solidFill>
                <a:schemeClr val="dk1"/>
              </a:solidFill>
              <a:latin typeface="Arial"/>
              <a:ea typeface="Arial"/>
              <a:cs typeface="Arial"/>
              <a:sym typeface="Arial"/>
            </a:endParaRPr>
          </a:p>
        </p:txBody>
      </p:sp>
      <p:pic>
        <p:nvPicPr>
          <p:cNvPr id="327" name="Google Shape;327;p55"/>
          <p:cNvPicPr preferRelativeResize="0"/>
          <p:nvPr/>
        </p:nvPicPr>
        <p:blipFill rotWithShape="1">
          <a:blip r:embed="rId6">
            <a:alphaModFix/>
          </a:blip>
          <a:srcRect b="0" l="0" r="0" t="0"/>
          <a:stretch/>
        </p:blipFill>
        <p:spPr>
          <a:xfrm>
            <a:off x="768080" y="2668473"/>
            <a:ext cx="308652" cy="308652"/>
          </a:xfrm>
          <a:prstGeom prst="rect">
            <a:avLst/>
          </a:prstGeom>
          <a:noFill/>
          <a:ln>
            <a:noFill/>
          </a:ln>
        </p:spPr>
      </p:pic>
      <p:sp>
        <p:nvSpPr>
          <p:cNvPr id="328" name="Google Shape;328;p55"/>
          <p:cNvSpPr txBox="1"/>
          <p:nvPr/>
        </p:nvSpPr>
        <p:spPr>
          <a:xfrm>
            <a:off x="537955" y="3020167"/>
            <a:ext cx="7857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600" u="none" cap="none" strike="noStrike">
                <a:solidFill>
                  <a:schemeClr val="dk1"/>
                </a:solidFill>
                <a:latin typeface="Arial"/>
                <a:ea typeface="Arial"/>
                <a:cs typeface="Arial"/>
                <a:sym typeface="Arial"/>
              </a:rPr>
              <a:t>Keyword Check</a:t>
            </a:r>
            <a:endParaRPr b="1" i="0" sz="600" u="none" cap="none" strike="noStrike">
              <a:solidFill>
                <a:schemeClr val="dk1"/>
              </a:solidFill>
              <a:latin typeface="Arial"/>
              <a:ea typeface="Arial"/>
              <a:cs typeface="Arial"/>
              <a:sym typeface="Arial"/>
            </a:endParaRPr>
          </a:p>
        </p:txBody>
      </p:sp>
      <p:pic>
        <p:nvPicPr>
          <p:cNvPr id="329" name="Google Shape;329;p55"/>
          <p:cNvPicPr preferRelativeResize="0"/>
          <p:nvPr/>
        </p:nvPicPr>
        <p:blipFill rotWithShape="1">
          <a:blip r:embed="rId7">
            <a:alphaModFix/>
          </a:blip>
          <a:srcRect b="0" l="0" r="0" t="0"/>
          <a:stretch/>
        </p:blipFill>
        <p:spPr>
          <a:xfrm>
            <a:off x="1928402" y="2674392"/>
            <a:ext cx="304847" cy="304847"/>
          </a:xfrm>
          <a:prstGeom prst="rect">
            <a:avLst/>
          </a:prstGeom>
          <a:noFill/>
          <a:ln>
            <a:noFill/>
          </a:ln>
        </p:spPr>
      </p:pic>
      <p:sp>
        <p:nvSpPr>
          <p:cNvPr id="330" name="Google Shape;330;p55"/>
          <p:cNvSpPr txBox="1"/>
          <p:nvPr/>
        </p:nvSpPr>
        <p:spPr>
          <a:xfrm>
            <a:off x="1687994" y="3013632"/>
            <a:ext cx="7857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600" u="none" cap="none" strike="noStrike">
                <a:solidFill>
                  <a:schemeClr val="dk1"/>
                </a:solidFill>
                <a:latin typeface="Arial"/>
                <a:ea typeface="Arial"/>
                <a:cs typeface="Arial"/>
                <a:sym typeface="Arial"/>
              </a:rPr>
              <a:t>5 Yr. Experience</a:t>
            </a:r>
            <a:endParaRPr b="1" i="0" sz="6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6"/>
          <p:cNvPicPr preferRelativeResize="0"/>
          <p:nvPr/>
        </p:nvPicPr>
        <p:blipFill rotWithShape="1">
          <a:blip r:embed="rId3">
            <a:alphaModFix/>
          </a:blip>
          <a:srcRect b="0" l="3951" r="3951" t="0"/>
          <a:stretch/>
        </p:blipFill>
        <p:spPr>
          <a:xfrm>
            <a:off x="0" y="0"/>
            <a:ext cx="5238747" cy="3524250"/>
          </a:xfrm>
          <a:prstGeom prst="rect">
            <a:avLst/>
          </a:prstGeom>
          <a:noFill/>
          <a:ln>
            <a:noFill/>
          </a:ln>
        </p:spPr>
      </p:pic>
      <p:sp>
        <p:nvSpPr>
          <p:cNvPr id="336" name="Google Shape;336;p56"/>
          <p:cNvSpPr/>
          <p:nvPr/>
        </p:nvSpPr>
        <p:spPr>
          <a:xfrm>
            <a:off x="0" y="0"/>
            <a:ext cx="5238900" cy="3524100"/>
          </a:xfrm>
          <a:prstGeom prst="rect">
            <a:avLst/>
          </a:prstGeom>
          <a:solidFill>
            <a:schemeClr val="dk1">
              <a:alpha val="576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7" name="Google Shape;337;p56"/>
          <p:cNvSpPr txBox="1"/>
          <p:nvPr/>
        </p:nvSpPr>
        <p:spPr>
          <a:xfrm>
            <a:off x="311076" y="679425"/>
            <a:ext cx="3727500" cy="791100"/>
          </a:xfrm>
          <a:prstGeom prst="rect">
            <a:avLst/>
          </a:prstGeom>
          <a:noFill/>
          <a:ln>
            <a:noFill/>
          </a:ln>
          <a:effectLst>
            <a:outerShdw blurRad="50800" rotWithShape="0" algn="t" dir="5400000" dist="38100">
              <a:srgbClr val="000000">
                <a:alpha val="2588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600" u="none" cap="none" strike="noStrike">
                <a:solidFill>
                  <a:schemeClr val="lt1"/>
                </a:solidFill>
                <a:latin typeface="Arial"/>
                <a:ea typeface="Arial"/>
                <a:cs typeface="Arial"/>
                <a:sym typeface="Arial"/>
              </a:rPr>
              <a:t>Tailor-made mixing </a:t>
            </a:r>
            <a:endParaRPr/>
          </a:p>
          <a:p>
            <a:pPr indent="0" lvl="0" marL="0" marR="0" rtl="0" algn="l">
              <a:lnSpc>
                <a:spcPct val="100000"/>
              </a:lnSpc>
              <a:spcBef>
                <a:spcPts val="0"/>
              </a:spcBef>
              <a:spcAft>
                <a:spcPts val="0"/>
              </a:spcAft>
              <a:buNone/>
            </a:pPr>
            <a:r>
              <a:rPr b="1" i="0" lang="en" sz="2600" u="none" cap="none" strike="noStrike">
                <a:solidFill>
                  <a:schemeClr val="lt1"/>
                </a:solidFill>
                <a:latin typeface="Arial"/>
                <a:ea typeface="Arial"/>
                <a:cs typeface="Arial"/>
                <a:sym typeface="Arial"/>
              </a:rPr>
              <a:t>&amp; mastering</a:t>
            </a:r>
            <a:endParaRPr/>
          </a:p>
        </p:txBody>
      </p:sp>
      <p:sp>
        <p:nvSpPr>
          <p:cNvPr id="338" name="Google Shape;338;p56"/>
          <p:cNvSpPr/>
          <p:nvPr/>
        </p:nvSpPr>
        <p:spPr>
          <a:xfrm>
            <a:off x="418142" y="1769599"/>
            <a:ext cx="1387800" cy="376800"/>
          </a:xfrm>
          <a:prstGeom prst="roundRect">
            <a:avLst>
              <a:gd fmla="val 16667" name="adj"/>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9" name="Google Shape;339;p56"/>
          <p:cNvSpPr/>
          <p:nvPr/>
        </p:nvSpPr>
        <p:spPr>
          <a:xfrm>
            <a:off x="418141" y="2308927"/>
            <a:ext cx="1387800" cy="376800"/>
          </a:xfrm>
          <a:prstGeom prst="roundRect">
            <a:avLst>
              <a:gd fmla="val 16667" name="adj"/>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0" name="Google Shape;340;p56"/>
          <p:cNvSpPr/>
          <p:nvPr/>
        </p:nvSpPr>
        <p:spPr>
          <a:xfrm>
            <a:off x="2067738" y="1773563"/>
            <a:ext cx="1387800" cy="376800"/>
          </a:xfrm>
          <a:prstGeom prst="roundRect">
            <a:avLst>
              <a:gd fmla="val 16667" name="adj"/>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1" name="Google Shape;341;p56"/>
          <p:cNvSpPr/>
          <p:nvPr/>
        </p:nvSpPr>
        <p:spPr>
          <a:xfrm>
            <a:off x="2067738" y="2308927"/>
            <a:ext cx="1387800" cy="376800"/>
          </a:xfrm>
          <a:prstGeom prst="roundRect">
            <a:avLst>
              <a:gd fmla="val 16667" name="adj"/>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42" name="Google Shape;342;p56"/>
          <p:cNvPicPr preferRelativeResize="0"/>
          <p:nvPr/>
        </p:nvPicPr>
        <p:blipFill rotWithShape="1">
          <a:blip r:embed="rId4">
            <a:alphaModFix/>
          </a:blip>
          <a:srcRect b="0" l="0" r="0" t="0"/>
          <a:stretch/>
        </p:blipFill>
        <p:spPr>
          <a:xfrm>
            <a:off x="516650" y="1809421"/>
            <a:ext cx="278281" cy="278281"/>
          </a:xfrm>
          <a:prstGeom prst="rect">
            <a:avLst/>
          </a:prstGeom>
          <a:noFill/>
          <a:ln>
            <a:noFill/>
          </a:ln>
        </p:spPr>
      </p:pic>
      <p:sp>
        <p:nvSpPr>
          <p:cNvPr id="343" name="Google Shape;343;p56"/>
          <p:cNvSpPr txBox="1"/>
          <p:nvPr/>
        </p:nvSpPr>
        <p:spPr>
          <a:xfrm>
            <a:off x="794931" y="1842585"/>
            <a:ext cx="10386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Crystal Clear Music</a:t>
            </a:r>
            <a:endParaRPr b="1" i="0" sz="700" u="none" cap="none" strike="noStrike">
              <a:solidFill>
                <a:schemeClr val="dk1"/>
              </a:solidFill>
              <a:latin typeface="Arial"/>
              <a:ea typeface="Arial"/>
              <a:cs typeface="Arial"/>
              <a:sym typeface="Arial"/>
            </a:endParaRPr>
          </a:p>
        </p:txBody>
      </p:sp>
      <p:pic>
        <p:nvPicPr>
          <p:cNvPr id="344" name="Google Shape;344;p56"/>
          <p:cNvPicPr preferRelativeResize="0"/>
          <p:nvPr/>
        </p:nvPicPr>
        <p:blipFill rotWithShape="1">
          <a:blip r:embed="rId5">
            <a:alphaModFix/>
          </a:blip>
          <a:srcRect b="0" l="0" r="0" t="0"/>
          <a:stretch/>
        </p:blipFill>
        <p:spPr>
          <a:xfrm>
            <a:off x="2120445" y="1854471"/>
            <a:ext cx="207044" cy="207044"/>
          </a:xfrm>
          <a:prstGeom prst="rect">
            <a:avLst/>
          </a:prstGeom>
          <a:noFill/>
          <a:ln>
            <a:noFill/>
          </a:ln>
        </p:spPr>
      </p:pic>
      <p:sp>
        <p:nvSpPr>
          <p:cNvPr id="345" name="Google Shape;345;p56"/>
          <p:cNvSpPr txBox="1"/>
          <p:nvPr/>
        </p:nvSpPr>
        <p:spPr>
          <a:xfrm>
            <a:off x="2327489" y="1846455"/>
            <a:ext cx="10386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Bass rich Music</a:t>
            </a:r>
            <a:endParaRPr b="1" i="0" sz="700" u="none" cap="none" strike="noStrike">
              <a:solidFill>
                <a:schemeClr val="dk1"/>
              </a:solidFill>
              <a:latin typeface="Arial"/>
              <a:ea typeface="Arial"/>
              <a:cs typeface="Arial"/>
              <a:sym typeface="Arial"/>
            </a:endParaRPr>
          </a:p>
        </p:txBody>
      </p:sp>
      <p:pic>
        <p:nvPicPr>
          <p:cNvPr id="346" name="Google Shape;346;p56"/>
          <p:cNvPicPr preferRelativeResize="0"/>
          <p:nvPr/>
        </p:nvPicPr>
        <p:blipFill rotWithShape="1">
          <a:blip r:embed="rId6">
            <a:alphaModFix/>
          </a:blip>
          <a:srcRect b="0" l="0" r="0" t="0"/>
          <a:stretch/>
        </p:blipFill>
        <p:spPr>
          <a:xfrm>
            <a:off x="551398" y="2392929"/>
            <a:ext cx="208785" cy="208785"/>
          </a:xfrm>
          <a:prstGeom prst="rect">
            <a:avLst/>
          </a:prstGeom>
          <a:noFill/>
          <a:ln>
            <a:noFill/>
          </a:ln>
        </p:spPr>
      </p:pic>
      <p:sp>
        <p:nvSpPr>
          <p:cNvPr id="347" name="Google Shape;347;p56"/>
          <p:cNvSpPr txBox="1"/>
          <p:nvPr/>
        </p:nvSpPr>
        <p:spPr>
          <a:xfrm>
            <a:off x="737207" y="2399264"/>
            <a:ext cx="11211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Transcript ready files</a:t>
            </a:r>
            <a:endParaRPr b="1" i="0" sz="700" u="none" cap="none" strike="noStrike">
              <a:solidFill>
                <a:schemeClr val="dk1"/>
              </a:solidFill>
              <a:latin typeface="Arial"/>
              <a:ea typeface="Arial"/>
              <a:cs typeface="Arial"/>
              <a:sym typeface="Arial"/>
            </a:endParaRPr>
          </a:p>
        </p:txBody>
      </p:sp>
      <p:pic>
        <p:nvPicPr>
          <p:cNvPr id="348" name="Google Shape;348;p56"/>
          <p:cNvPicPr preferRelativeResize="0"/>
          <p:nvPr/>
        </p:nvPicPr>
        <p:blipFill rotWithShape="1">
          <a:blip r:embed="rId7">
            <a:alphaModFix/>
          </a:blip>
          <a:srcRect b="0" l="0" r="0" t="0"/>
          <a:stretch/>
        </p:blipFill>
        <p:spPr>
          <a:xfrm>
            <a:off x="2161080" y="2389496"/>
            <a:ext cx="212218" cy="212218"/>
          </a:xfrm>
          <a:prstGeom prst="rect">
            <a:avLst/>
          </a:prstGeom>
          <a:noFill/>
          <a:ln>
            <a:noFill/>
          </a:ln>
        </p:spPr>
      </p:pic>
      <p:sp>
        <p:nvSpPr>
          <p:cNvPr id="349" name="Google Shape;349;p56"/>
          <p:cNvSpPr txBox="1"/>
          <p:nvPr/>
        </p:nvSpPr>
        <p:spPr>
          <a:xfrm>
            <a:off x="2327488" y="2394379"/>
            <a:ext cx="10866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Rich Wav &amp; MP3 files</a:t>
            </a:r>
            <a:endParaRPr b="1" i="0" sz="700" u="none" cap="none" strike="noStrike">
              <a:solidFill>
                <a:schemeClr val="dk1"/>
              </a:solidFill>
              <a:latin typeface="Arial"/>
              <a:ea typeface="Arial"/>
              <a:cs typeface="Arial"/>
              <a:sym typeface="Arial"/>
            </a:endParaRPr>
          </a:p>
        </p:txBody>
      </p:sp>
      <p:sp>
        <p:nvSpPr>
          <p:cNvPr id="350" name="Google Shape;350;p56"/>
          <p:cNvSpPr/>
          <p:nvPr/>
        </p:nvSpPr>
        <p:spPr>
          <a:xfrm rot="967356">
            <a:off x="3886325" y="-53520"/>
            <a:ext cx="1788583" cy="3901590"/>
          </a:xfrm>
          <a:custGeom>
            <a:rect b="b" l="l" r="r" t="t"/>
            <a:pathLst>
              <a:path extrusionOk="0" h="3904312" w="1789831">
                <a:moveTo>
                  <a:pt x="0" y="234366"/>
                </a:moveTo>
                <a:lnTo>
                  <a:pt x="810085" y="0"/>
                </a:lnTo>
                <a:lnTo>
                  <a:pt x="1789831" y="3386497"/>
                </a:lnTo>
                <a:lnTo>
                  <a:pt x="0" y="3904312"/>
                </a:lnTo>
                <a:close/>
              </a:path>
            </a:pathLst>
          </a:custGeom>
          <a:gradFill>
            <a:gsLst>
              <a:gs pos="0">
                <a:srgbClr val="560BC5">
                  <a:alpha val="50980"/>
                </a:srgbClr>
              </a:gs>
              <a:gs pos="100000">
                <a:srgbClr val="AA1BB5"/>
              </a:gs>
            </a:gsLst>
            <a:lin ang="5400012" scaled="0"/>
          </a:gra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1" name="Google Shape;351;p56"/>
          <p:cNvSpPr/>
          <p:nvPr/>
        </p:nvSpPr>
        <p:spPr>
          <a:xfrm>
            <a:off x="3774200" y="1330475"/>
            <a:ext cx="1254900" cy="1254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Georgia"/>
                <a:ea typeface="Georgia"/>
                <a:cs typeface="Georgia"/>
                <a:sym typeface="Georgia"/>
              </a:rPr>
              <a:t>Your image here</a:t>
            </a:r>
            <a:endParaRPr i="1">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B5FF"/>
        </a:solidFill>
      </p:bgPr>
    </p:bg>
    <p:spTree>
      <p:nvGrpSpPr>
        <p:cNvPr id="355" name="Shape 355"/>
        <p:cNvGrpSpPr/>
        <p:nvPr/>
      </p:nvGrpSpPr>
      <p:grpSpPr>
        <a:xfrm>
          <a:off x="0" y="0"/>
          <a:ext cx="0" cy="0"/>
          <a:chOff x="0" y="0"/>
          <a:chExt cx="0" cy="0"/>
        </a:xfrm>
      </p:grpSpPr>
      <p:sp>
        <p:nvSpPr>
          <p:cNvPr id="356" name="Google Shape;356;p57"/>
          <p:cNvSpPr/>
          <p:nvPr/>
        </p:nvSpPr>
        <p:spPr>
          <a:xfrm>
            <a:off x="0" y="2709333"/>
            <a:ext cx="5238900" cy="845100"/>
          </a:xfrm>
          <a:prstGeom prst="rect">
            <a:avLst/>
          </a:prstGeom>
          <a:solidFill>
            <a:srgbClr val="7868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7" name="Google Shape;357;p57"/>
          <p:cNvSpPr/>
          <p:nvPr/>
        </p:nvSpPr>
        <p:spPr>
          <a:xfrm>
            <a:off x="2619375" y="1"/>
            <a:ext cx="2619376" cy="2531976"/>
          </a:xfrm>
          <a:custGeom>
            <a:rect b="b" l="l" r="r" t="t"/>
            <a:pathLst>
              <a:path extrusionOk="0" h="2531976" w="2619376">
                <a:moveTo>
                  <a:pt x="539828" y="0"/>
                </a:moveTo>
                <a:lnTo>
                  <a:pt x="2619376" y="0"/>
                </a:lnTo>
                <a:lnTo>
                  <a:pt x="2619376" y="2290173"/>
                </a:lnTo>
                <a:lnTo>
                  <a:pt x="2495212" y="2355460"/>
                </a:lnTo>
                <a:cubicBezTo>
                  <a:pt x="2255783" y="2468032"/>
                  <a:pt x="1981404" y="2531976"/>
                  <a:pt x="1689768" y="2531976"/>
                </a:cubicBezTo>
                <a:cubicBezTo>
                  <a:pt x="756535" y="2531976"/>
                  <a:pt x="0" y="1877190"/>
                  <a:pt x="0" y="1069471"/>
                </a:cubicBezTo>
                <a:cubicBezTo>
                  <a:pt x="0" y="665612"/>
                  <a:pt x="189134" y="299985"/>
                  <a:pt x="494922" y="35324"/>
                </a:cubicBezTo>
                <a:close/>
              </a:path>
            </a:pathLst>
          </a:custGeom>
          <a:solidFill>
            <a:srgbClr val="7868E6"/>
          </a:solidFill>
          <a:ln>
            <a:noFill/>
          </a:ln>
          <a:effectLst>
            <a:outerShdw blurRad="50800" rotWithShape="0" algn="r" dir="10800000" dist="38100">
              <a:srgbClr val="000000">
                <a:alpha val="1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8" name="Google Shape;358;p57"/>
          <p:cNvSpPr/>
          <p:nvPr/>
        </p:nvSpPr>
        <p:spPr>
          <a:xfrm>
            <a:off x="2476728" y="1393003"/>
            <a:ext cx="2762022" cy="732589"/>
          </a:xfrm>
          <a:custGeom>
            <a:rect b="b" l="l" r="r" t="t"/>
            <a:pathLst>
              <a:path extrusionOk="0" h="732589" w="2762022">
                <a:moveTo>
                  <a:pt x="0" y="0"/>
                </a:moveTo>
                <a:lnTo>
                  <a:pt x="2762022" y="0"/>
                </a:lnTo>
                <a:lnTo>
                  <a:pt x="2762022" y="732589"/>
                </a:lnTo>
                <a:lnTo>
                  <a:pt x="355879" y="732589"/>
                </a:lnTo>
                <a:lnTo>
                  <a:pt x="274641" y="638562"/>
                </a:lnTo>
                <a:cubicBezTo>
                  <a:pt x="153176" y="482951"/>
                  <a:pt x="65404" y="306019"/>
                  <a:pt x="20385" y="115608"/>
                </a:cubicBezTo>
                <a:close/>
              </a:path>
            </a:pathLst>
          </a:custGeom>
          <a:solidFill>
            <a:srgbClr val="B8B5FF"/>
          </a:solidFill>
          <a:ln>
            <a:noFill/>
          </a:ln>
          <a:effectLst>
            <a:outerShdw blurRad="50800" sx="102000" rotWithShape="0" algn="t" dir="5400000" dist="38100" sy="102000">
              <a:srgbClr val="000000">
                <a:alpha val="156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9" name="Google Shape;359;p57"/>
          <p:cNvSpPr txBox="1"/>
          <p:nvPr/>
        </p:nvSpPr>
        <p:spPr>
          <a:xfrm>
            <a:off x="3041977" y="267912"/>
            <a:ext cx="21075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000" u="none" cap="none" strike="noStrike">
                <a:solidFill>
                  <a:schemeClr val="lt1"/>
                </a:solidFill>
                <a:latin typeface="Arial Black"/>
                <a:ea typeface="Arial Black"/>
                <a:cs typeface="Arial Black"/>
                <a:sym typeface="Arial Black"/>
              </a:rPr>
              <a:t>Experienced </a:t>
            </a:r>
            <a:endParaRPr b="1" i="0" sz="2000" u="none" cap="none" strike="noStrike">
              <a:solidFill>
                <a:schemeClr val="lt1"/>
              </a:solidFill>
              <a:latin typeface="Arial Black"/>
              <a:ea typeface="Arial Black"/>
              <a:cs typeface="Arial Black"/>
              <a:sym typeface="Arial Black"/>
            </a:endParaRPr>
          </a:p>
          <a:p>
            <a:pPr indent="0" lvl="0" marL="0" marR="0" rtl="0" algn="l">
              <a:lnSpc>
                <a:spcPct val="100000"/>
              </a:lnSpc>
              <a:spcBef>
                <a:spcPts val="0"/>
              </a:spcBef>
              <a:spcAft>
                <a:spcPts val="0"/>
              </a:spcAft>
              <a:buNone/>
            </a:pPr>
            <a:r>
              <a:rPr b="1" i="0" lang="en" sz="2000" u="none" cap="none" strike="noStrike">
                <a:solidFill>
                  <a:schemeClr val="lt1"/>
                </a:solidFill>
                <a:latin typeface="Arial Black"/>
                <a:ea typeface="Arial Black"/>
                <a:cs typeface="Arial Black"/>
                <a:sym typeface="Arial Black"/>
              </a:rPr>
              <a:t>social media advertiser</a:t>
            </a:r>
            <a:endParaRPr/>
          </a:p>
        </p:txBody>
      </p:sp>
      <p:sp>
        <p:nvSpPr>
          <p:cNvPr id="360" name="Google Shape;360;p57"/>
          <p:cNvSpPr txBox="1"/>
          <p:nvPr/>
        </p:nvSpPr>
        <p:spPr>
          <a:xfrm>
            <a:off x="2736026" y="1571833"/>
            <a:ext cx="2557800" cy="34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400" u="none" cap="none" strike="noStrike">
                <a:solidFill>
                  <a:schemeClr val="dk1"/>
                </a:solidFill>
                <a:latin typeface="Arial"/>
                <a:ea typeface="Arial"/>
                <a:cs typeface="Arial"/>
                <a:sym typeface="Arial"/>
              </a:rPr>
              <a:t>Highlight Key Feature Here</a:t>
            </a:r>
            <a:endParaRPr b="1" i="0" sz="1400" u="none" cap="none" strike="noStrike">
              <a:solidFill>
                <a:schemeClr val="dk1"/>
              </a:solidFill>
              <a:latin typeface="Arial"/>
              <a:ea typeface="Arial"/>
              <a:cs typeface="Arial"/>
              <a:sym typeface="Arial"/>
            </a:endParaRPr>
          </a:p>
        </p:txBody>
      </p:sp>
      <p:sp>
        <p:nvSpPr>
          <p:cNvPr id="361" name="Google Shape;361;p57"/>
          <p:cNvSpPr txBox="1"/>
          <p:nvPr/>
        </p:nvSpPr>
        <p:spPr>
          <a:xfrm>
            <a:off x="750762" y="2990023"/>
            <a:ext cx="2557800" cy="34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000" u="none" cap="none" strike="noStrike">
                <a:solidFill>
                  <a:schemeClr val="lt1"/>
                </a:solidFill>
                <a:latin typeface="Arial"/>
                <a:ea typeface="Arial"/>
                <a:cs typeface="Arial"/>
                <a:sym typeface="Arial"/>
              </a:rPr>
              <a:t>Instagram Page Handling </a:t>
            </a:r>
            <a:endParaRPr b="1" i="0" sz="1000" u="none" cap="none" strike="noStrike">
              <a:solidFill>
                <a:schemeClr val="lt1"/>
              </a:solidFill>
              <a:latin typeface="Arial"/>
              <a:ea typeface="Arial"/>
              <a:cs typeface="Arial"/>
              <a:sym typeface="Arial"/>
            </a:endParaRPr>
          </a:p>
        </p:txBody>
      </p:sp>
      <p:sp>
        <p:nvSpPr>
          <p:cNvPr id="362" name="Google Shape;362;p57"/>
          <p:cNvSpPr txBox="1"/>
          <p:nvPr/>
        </p:nvSpPr>
        <p:spPr>
          <a:xfrm>
            <a:off x="3127667" y="2983591"/>
            <a:ext cx="2557800" cy="34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000" u="none" cap="none" strike="noStrike">
                <a:solidFill>
                  <a:schemeClr val="lt1"/>
                </a:solidFill>
                <a:latin typeface="Arial"/>
                <a:ea typeface="Arial"/>
                <a:cs typeface="Arial"/>
                <a:sym typeface="Arial"/>
              </a:rPr>
              <a:t>Facebook Page Handling </a:t>
            </a:r>
            <a:endParaRPr b="1" i="0" sz="1000" u="none" cap="none" strike="noStrike">
              <a:solidFill>
                <a:schemeClr val="lt1"/>
              </a:solidFill>
              <a:latin typeface="Arial"/>
              <a:ea typeface="Arial"/>
              <a:cs typeface="Arial"/>
              <a:sym typeface="Arial"/>
            </a:endParaRPr>
          </a:p>
        </p:txBody>
      </p:sp>
      <p:sp>
        <p:nvSpPr>
          <p:cNvPr id="363" name="Google Shape;363;p57"/>
          <p:cNvSpPr/>
          <p:nvPr/>
        </p:nvSpPr>
        <p:spPr>
          <a:xfrm>
            <a:off x="303977" y="2929889"/>
            <a:ext cx="446700" cy="403800"/>
          </a:xfrm>
          <a:prstGeom prst="teardrop">
            <a:avLst>
              <a:gd fmla="val 100000" name="adj"/>
            </a:avLst>
          </a:prstGeom>
          <a:solidFill>
            <a:srgbClr val="E7E8ED"/>
          </a:solidFill>
          <a:ln>
            <a:noFill/>
          </a:ln>
          <a:effectLst>
            <a:outerShdw blurRad="50800" rotWithShape="0" algn="tl" dir="2700000" dist="38100">
              <a:srgbClr val="A1A5B9">
                <a:alpha val="2078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4" name="Google Shape;364;p57"/>
          <p:cNvSpPr/>
          <p:nvPr/>
        </p:nvSpPr>
        <p:spPr>
          <a:xfrm>
            <a:off x="2680882" y="2929889"/>
            <a:ext cx="446700" cy="403800"/>
          </a:xfrm>
          <a:prstGeom prst="teardrop">
            <a:avLst>
              <a:gd fmla="val 100000" name="adj"/>
            </a:avLst>
          </a:prstGeom>
          <a:solidFill>
            <a:srgbClr val="E7E8ED"/>
          </a:solidFill>
          <a:ln>
            <a:noFill/>
          </a:ln>
          <a:effectLst>
            <a:outerShdw blurRad="50800" rotWithShape="0" algn="tl" dir="2700000" dist="38100">
              <a:srgbClr val="A1A5B9">
                <a:alpha val="2078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65" name="Google Shape;365;p57"/>
          <p:cNvPicPr preferRelativeResize="0"/>
          <p:nvPr/>
        </p:nvPicPr>
        <p:blipFill rotWithShape="1">
          <a:blip r:embed="rId3">
            <a:alphaModFix/>
          </a:blip>
          <a:srcRect b="0" l="0" r="0" t="0"/>
          <a:stretch/>
        </p:blipFill>
        <p:spPr>
          <a:xfrm>
            <a:off x="413235" y="3007014"/>
            <a:ext cx="238961" cy="238961"/>
          </a:xfrm>
          <a:prstGeom prst="rect">
            <a:avLst/>
          </a:prstGeom>
          <a:noFill/>
          <a:ln>
            <a:noFill/>
          </a:ln>
        </p:spPr>
      </p:pic>
      <p:pic>
        <p:nvPicPr>
          <p:cNvPr id="366" name="Google Shape;366;p57"/>
          <p:cNvPicPr preferRelativeResize="0"/>
          <p:nvPr/>
        </p:nvPicPr>
        <p:blipFill rotWithShape="1">
          <a:blip r:embed="rId4">
            <a:alphaModFix/>
          </a:blip>
          <a:srcRect b="0" l="0" r="0" t="0"/>
          <a:stretch/>
        </p:blipFill>
        <p:spPr>
          <a:xfrm>
            <a:off x="2813562" y="3007014"/>
            <a:ext cx="228415" cy="228415"/>
          </a:xfrm>
          <a:prstGeom prst="rect">
            <a:avLst/>
          </a:prstGeom>
          <a:noFill/>
          <a:ln>
            <a:noFill/>
          </a:ln>
        </p:spPr>
      </p:pic>
      <p:sp>
        <p:nvSpPr>
          <p:cNvPr id="367" name="Google Shape;367;p57"/>
          <p:cNvSpPr/>
          <p:nvPr/>
        </p:nvSpPr>
        <p:spPr>
          <a:xfrm>
            <a:off x="406450" y="627550"/>
            <a:ext cx="1855800" cy="1860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Georgia"/>
                <a:ea typeface="Georgia"/>
                <a:cs typeface="Georgia"/>
                <a:sym typeface="Georgia"/>
              </a:rPr>
              <a:t>Your image here</a:t>
            </a:r>
            <a:endParaRPr i="1">
              <a:latin typeface="Georgia"/>
              <a:ea typeface="Georgia"/>
              <a:cs typeface="Georgia"/>
              <a:sym typeface="Georgia"/>
            </a:endParaRPr>
          </a:p>
        </p:txBody>
      </p:sp>
      <p:sp>
        <p:nvSpPr>
          <p:cNvPr id="368" name="Google Shape;368;p57"/>
          <p:cNvSpPr/>
          <p:nvPr/>
        </p:nvSpPr>
        <p:spPr>
          <a:xfrm>
            <a:off x="0" y="0"/>
            <a:ext cx="720300" cy="732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8"/>
          <p:cNvSpPr/>
          <p:nvPr/>
        </p:nvSpPr>
        <p:spPr>
          <a:xfrm>
            <a:off x="0" y="0"/>
            <a:ext cx="5238900" cy="3524100"/>
          </a:xfrm>
          <a:prstGeom prst="rect">
            <a:avLst/>
          </a:prstGeom>
          <a:solidFill>
            <a:srgbClr val="EE48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4" name="Google Shape;374;p58"/>
          <p:cNvSpPr/>
          <p:nvPr/>
        </p:nvSpPr>
        <p:spPr>
          <a:xfrm>
            <a:off x="2" y="1"/>
            <a:ext cx="2430779" cy="3524250"/>
          </a:xfrm>
          <a:custGeom>
            <a:rect b="b" l="l" r="r" t="t"/>
            <a:pathLst>
              <a:path extrusionOk="0" h="3524250" w="2235199">
                <a:moveTo>
                  <a:pt x="0" y="0"/>
                </a:moveTo>
                <a:lnTo>
                  <a:pt x="1109394" y="0"/>
                </a:lnTo>
                <a:lnTo>
                  <a:pt x="1170506" y="25042"/>
                </a:lnTo>
                <a:cubicBezTo>
                  <a:pt x="1796181" y="321340"/>
                  <a:pt x="2235199" y="1014993"/>
                  <a:pt x="2235199" y="1823451"/>
                </a:cubicBezTo>
                <a:cubicBezTo>
                  <a:pt x="2235199" y="2497166"/>
                  <a:pt x="1930326" y="3091155"/>
                  <a:pt x="1466620" y="3441906"/>
                </a:cubicBezTo>
                <a:lnTo>
                  <a:pt x="1345561" y="3524250"/>
                </a:lnTo>
                <a:lnTo>
                  <a:pt x="0" y="3524250"/>
                </a:lnTo>
                <a:close/>
              </a:path>
            </a:pathLst>
          </a:custGeom>
          <a:solidFill>
            <a:schemeClr val="lt1"/>
          </a:solidFill>
          <a:ln>
            <a:noFill/>
          </a:ln>
          <a:effectLst>
            <a:outerShdw blurRad="50800" rotWithShape="0" algn="l" dist="38100">
              <a:srgbClr val="000000">
                <a:alpha val="98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75" name="Google Shape;375;p58"/>
          <p:cNvPicPr preferRelativeResize="0"/>
          <p:nvPr/>
        </p:nvPicPr>
        <p:blipFill rotWithShape="1">
          <a:blip r:embed="rId3">
            <a:alphaModFix/>
          </a:blip>
          <a:srcRect b="0" l="0" r="0" t="0"/>
          <a:stretch/>
        </p:blipFill>
        <p:spPr>
          <a:xfrm>
            <a:off x="-243906" y="633494"/>
            <a:ext cx="2723013" cy="2379913"/>
          </a:xfrm>
          <a:prstGeom prst="rect">
            <a:avLst/>
          </a:prstGeom>
          <a:noFill/>
          <a:ln>
            <a:noFill/>
          </a:ln>
          <a:effectLst>
            <a:outerShdw blurRad="50800" rotWithShape="0" algn="t" dir="5400000" dist="38100">
              <a:srgbClr val="000000">
                <a:alpha val="6669"/>
              </a:srgbClr>
            </a:outerShdw>
          </a:effectLst>
        </p:spPr>
      </p:pic>
      <p:sp>
        <p:nvSpPr>
          <p:cNvPr id="376" name="Google Shape;376;p58"/>
          <p:cNvSpPr txBox="1"/>
          <p:nvPr/>
        </p:nvSpPr>
        <p:spPr>
          <a:xfrm>
            <a:off x="2619375" y="464718"/>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500" u="none" cap="none" strike="noStrike">
                <a:solidFill>
                  <a:schemeClr val="lt1"/>
                </a:solidFill>
                <a:latin typeface="Arial"/>
                <a:ea typeface="Arial"/>
                <a:cs typeface="Arial"/>
                <a:sym typeface="Arial"/>
              </a:rPr>
              <a:t>SEO Services </a:t>
            </a:r>
            <a:endParaRPr/>
          </a:p>
          <a:p>
            <a:pPr indent="0" lvl="0" marL="0" marR="0" rtl="0" algn="l">
              <a:lnSpc>
                <a:spcPct val="100000"/>
              </a:lnSpc>
              <a:spcBef>
                <a:spcPts val="0"/>
              </a:spcBef>
              <a:spcAft>
                <a:spcPts val="0"/>
              </a:spcAft>
              <a:buNone/>
            </a:pPr>
            <a:r>
              <a:rPr b="1" i="0" lang="en" sz="2500" u="none" cap="none" strike="noStrike">
                <a:solidFill>
                  <a:schemeClr val="lt1"/>
                </a:solidFill>
                <a:latin typeface="Arial"/>
                <a:ea typeface="Arial"/>
                <a:cs typeface="Arial"/>
                <a:sym typeface="Arial"/>
              </a:rPr>
              <a:t>For Top </a:t>
            </a:r>
            <a:endParaRPr/>
          </a:p>
          <a:p>
            <a:pPr indent="0" lvl="0" marL="0" marR="0" rtl="0" algn="l">
              <a:lnSpc>
                <a:spcPct val="100000"/>
              </a:lnSpc>
              <a:spcBef>
                <a:spcPts val="0"/>
              </a:spcBef>
              <a:spcAft>
                <a:spcPts val="0"/>
              </a:spcAft>
              <a:buNone/>
            </a:pPr>
            <a:r>
              <a:rPr b="1" i="0" lang="en" sz="2500" u="none" cap="none" strike="noStrike">
                <a:solidFill>
                  <a:schemeClr val="lt1"/>
                </a:solidFill>
                <a:latin typeface="Arial"/>
                <a:ea typeface="Arial"/>
                <a:cs typeface="Arial"/>
                <a:sym typeface="Arial"/>
              </a:rPr>
              <a:t>Rankings</a:t>
            </a:r>
            <a:endParaRPr b="1" i="0" sz="2500" u="none" cap="none" strike="noStrike">
              <a:solidFill>
                <a:schemeClr val="lt1"/>
              </a:solidFill>
              <a:latin typeface="Arial"/>
              <a:ea typeface="Arial"/>
              <a:cs typeface="Arial"/>
              <a:sym typeface="Arial"/>
            </a:endParaRPr>
          </a:p>
        </p:txBody>
      </p:sp>
      <p:grpSp>
        <p:nvGrpSpPr>
          <p:cNvPr id="377" name="Google Shape;377;p58"/>
          <p:cNvGrpSpPr/>
          <p:nvPr/>
        </p:nvGrpSpPr>
        <p:grpSpPr>
          <a:xfrm>
            <a:off x="2720816" y="1786045"/>
            <a:ext cx="1952786" cy="665025"/>
            <a:chOff x="2720816" y="1946466"/>
            <a:chExt cx="1952786" cy="665025"/>
          </a:xfrm>
        </p:grpSpPr>
        <p:sp>
          <p:nvSpPr>
            <p:cNvPr id="378" name="Google Shape;378;p58"/>
            <p:cNvSpPr/>
            <p:nvPr/>
          </p:nvSpPr>
          <p:spPr>
            <a:xfrm flipH="1">
              <a:off x="3100639" y="2054339"/>
              <a:ext cx="1572963" cy="449187"/>
            </a:xfrm>
            <a:prstGeom prst="flowChartOnlineStorage">
              <a:avLst/>
            </a:prstGeom>
            <a:solidFill>
              <a:srgbClr val="E7E8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79" name="Google Shape;379;p58"/>
            <p:cNvGrpSpPr/>
            <p:nvPr/>
          </p:nvGrpSpPr>
          <p:grpSpPr>
            <a:xfrm>
              <a:off x="2720816" y="1946466"/>
              <a:ext cx="659831" cy="665025"/>
              <a:chOff x="2478087" y="961798"/>
              <a:chExt cx="1484100" cy="1484100"/>
            </a:xfrm>
          </p:grpSpPr>
          <p:sp>
            <p:nvSpPr>
              <p:cNvPr id="380" name="Google Shape;380;p58"/>
              <p:cNvSpPr/>
              <p:nvPr/>
            </p:nvSpPr>
            <p:spPr>
              <a:xfrm>
                <a:off x="2478087" y="961798"/>
                <a:ext cx="1484100" cy="1484100"/>
              </a:xfrm>
              <a:prstGeom prst="ellipse">
                <a:avLst/>
              </a:prstGeom>
              <a:solidFill>
                <a:srgbClr val="E7E8ED"/>
              </a:solidFill>
              <a:ln>
                <a:noFill/>
              </a:ln>
              <a:effectLst>
                <a:outerShdw blurRad="50800" rotWithShape="0" algn="tl" dir="2700000" dist="38100">
                  <a:schemeClr val="dk1">
                    <a:alpha val="1294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1" name="Google Shape;381;p58"/>
              <p:cNvSpPr/>
              <p:nvPr/>
            </p:nvSpPr>
            <p:spPr>
              <a:xfrm>
                <a:off x="2478087" y="961798"/>
                <a:ext cx="1484100" cy="1484100"/>
              </a:xfrm>
              <a:prstGeom prst="ellipse">
                <a:avLst/>
              </a:prstGeom>
              <a:solidFill>
                <a:srgbClr val="E7E8ED"/>
              </a:solidFill>
              <a:ln>
                <a:noFill/>
              </a:ln>
              <a:effectLst>
                <a:outerShdw blurRad="50800" rotWithShape="0" algn="tl" dir="13500000" dist="38100">
                  <a:srgbClr val="EE4864">
                    <a:alpha val="7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pic>
        <p:nvPicPr>
          <p:cNvPr id="382" name="Google Shape;382;p58"/>
          <p:cNvPicPr preferRelativeResize="0"/>
          <p:nvPr/>
        </p:nvPicPr>
        <p:blipFill rotWithShape="1">
          <a:blip r:embed="rId4">
            <a:alphaModFix/>
          </a:blip>
          <a:srcRect b="0" l="0" r="0" t="0"/>
          <a:stretch/>
        </p:blipFill>
        <p:spPr>
          <a:xfrm>
            <a:off x="2895889" y="1957748"/>
            <a:ext cx="310835" cy="310835"/>
          </a:xfrm>
          <a:prstGeom prst="rect">
            <a:avLst/>
          </a:prstGeom>
          <a:noFill/>
          <a:ln>
            <a:noFill/>
          </a:ln>
        </p:spPr>
      </p:pic>
      <p:sp>
        <p:nvSpPr>
          <p:cNvPr id="383" name="Google Shape;383;p58"/>
          <p:cNvSpPr txBox="1"/>
          <p:nvPr/>
        </p:nvSpPr>
        <p:spPr>
          <a:xfrm>
            <a:off x="3382996" y="1952399"/>
            <a:ext cx="12525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200" u="none" cap="none" strike="noStrike">
                <a:solidFill>
                  <a:schemeClr val="dk1"/>
                </a:solidFill>
                <a:latin typeface="Arial"/>
                <a:ea typeface="Arial"/>
                <a:cs typeface="Arial"/>
                <a:sym typeface="Arial"/>
              </a:rPr>
              <a:t>Award Winner</a:t>
            </a:r>
            <a:endParaRPr b="1" i="0" sz="1200" u="none" cap="none" strike="noStrike">
              <a:solidFill>
                <a:schemeClr val="dk1"/>
              </a:solidFill>
              <a:latin typeface="Arial"/>
              <a:ea typeface="Arial"/>
              <a:cs typeface="Arial"/>
              <a:sym typeface="Arial"/>
            </a:endParaRPr>
          </a:p>
        </p:txBody>
      </p:sp>
      <p:grpSp>
        <p:nvGrpSpPr>
          <p:cNvPr id="384" name="Google Shape;384;p58"/>
          <p:cNvGrpSpPr/>
          <p:nvPr/>
        </p:nvGrpSpPr>
        <p:grpSpPr>
          <a:xfrm flipH="1">
            <a:off x="2720772" y="2509508"/>
            <a:ext cx="1952786" cy="665025"/>
            <a:chOff x="2720816" y="1946466"/>
            <a:chExt cx="1952786" cy="665025"/>
          </a:xfrm>
        </p:grpSpPr>
        <p:sp>
          <p:nvSpPr>
            <p:cNvPr id="385" name="Google Shape;385;p58"/>
            <p:cNvSpPr/>
            <p:nvPr/>
          </p:nvSpPr>
          <p:spPr>
            <a:xfrm flipH="1">
              <a:off x="3100639" y="2054339"/>
              <a:ext cx="1572963" cy="449187"/>
            </a:xfrm>
            <a:prstGeom prst="flowChartOnlineStorage">
              <a:avLst/>
            </a:prstGeom>
            <a:solidFill>
              <a:srgbClr val="E7E8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86" name="Google Shape;386;p58"/>
            <p:cNvGrpSpPr/>
            <p:nvPr/>
          </p:nvGrpSpPr>
          <p:grpSpPr>
            <a:xfrm>
              <a:off x="2720816" y="1946466"/>
              <a:ext cx="659831" cy="665025"/>
              <a:chOff x="2478087" y="961798"/>
              <a:chExt cx="1484100" cy="1484100"/>
            </a:xfrm>
          </p:grpSpPr>
          <p:sp>
            <p:nvSpPr>
              <p:cNvPr id="387" name="Google Shape;387;p58"/>
              <p:cNvSpPr/>
              <p:nvPr/>
            </p:nvSpPr>
            <p:spPr>
              <a:xfrm>
                <a:off x="2478087" y="961798"/>
                <a:ext cx="1484100" cy="1484100"/>
              </a:xfrm>
              <a:prstGeom prst="ellipse">
                <a:avLst/>
              </a:prstGeom>
              <a:solidFill>
                <a:srgbClr val="E7E8ED"/>
              </a:solidFill>
              <a:ln>
                <a:noFill/>
              </a:ln>
              <a:effectLst>
                <a:outerShdw blurRad="50800" rotWithShape="0" algn="tl" dir="2700000" dist="38100">
                  <a:schemeClr val="dk1">
                    <a:alpha val="1294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8" name="Google Shape;388;p58"/>
              <p:cNvSpPr/>
              <p:nvPr/>
            </p:nvSpPr>
            <p:spPr>
              <a:xfrm>
                <a:off x="2478087" y="961798"/>
                <a:ext cx="1484100" cy="1484100"/>
              </a:xfrm>
              <a:prstGeom prst="ellipse">
                <a:avLst/>
              </a:prstGeom>
              <a:solidFill>
                <a:srgbClr val="E7E8ED"/>
              </a:solidFill>
              <a:ln>
                <a:noFill/>
              </a:ln>
              <a:effectLst>
                <a:outerShdw blurRad="50800" rotWithShape="0" algn="tl" dir="13500000" dist="38100">
                  <a:srgbClr val="EE4864">
                    <a:alpha val="7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pic>
        <p:nvPicPr>
          <p:cNvPr id="389" name="Google Shape;389;p58"/>
          <p:cNvPicPr preferRelativeResize="0"/>
          <p:nvPr/>
        </p:nvPicPr>
        <p:blipFill rotWithShape="1">
          <a:blip r:embed="rId5">
            <a:alphaModFix/>
          </a:blip>
          <a:srcRect b="0" l="0" r="0" t="0"/>
          <a:stretch/>
        </p:blipFill>
        <p:spPr>
          <a:xfrm>
            <a:off x="4190467" y="2660817"/>
            <a:ext cx="306467" cy="306467"/>
          </a:xfrm>
          <a:prstGeom prst="rect">
            <a:avLst/>
          </a:prstGeom>
          <a:noFill/>
          <a:ln>
            <a:noFill/>
          </a:ln>
        </p:spPr>
      </p:pic>
      <p:sp>
        <p:nvSpPr>
          <p:cNvPr id="390" name="Google Shape;390;p58"/>
          <p:cNvSpPr txBox="1"/>
          <p:nvPr/>
        </p:nvSpPr>
        <p:spPr>
          <a:xfrm>
            <a:off x="3041214" y="2689605"/>
            <a:ext cx="12525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200" u="none" cap="none" strike="noStrike">
                <a:solidFill>
                  <a:schemeClr val="dk1"/>
                </a:solidFill>
                <a:latin typeface="Arial"/>
                <a:ea typeface="Arial"/>
                <a:cs typeface="Arial"/>
                <a:sym typeface="Arial"/>
              </a:rPr>
              <a:t>Certified</a:t>
            </a:r>
            <a:endParaRPr b="1" i="0" sz="12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AE68"/>
        </a:solidFill>
      </p:bgPr>
    </p:bg>
    <p:spTree>
      <p:nvGrpSpPr>
        <p:cNvPr id="153" name="Shape 153"/>
        <p:cNvGrpSpPr/>
        <p:nvPr/>
      </p:nvGrpSpPr>
      <p:grpSpPr>
        <a:xfrm>
          <a:off x="0" y="0"/>
          <a:ext cx="0" cy="0"/>
          <a:chOff x="0" y="0"/>
          <a:chExt cx="0" cy="0"/>
        </a:xfrm>
      </p:grpSpPr>
      <p:sp>
        <p:nvSpPr>
          <p:cNvPr id="154" name="Google Shape;154;p41"/>
          <p:cNvSpPr txBox="1"/>
          <p:nvPr/>
        </p:nvSpPr>
        <p:spPr>
          <a:xfrm>
            <a:off x="64425" y="168850"/>
            <a:ext cx="5030100" cy="288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rgbClr val="FFFFFF"/>
                </a:solidFill>
                <a:latin typeface="Inter"/>
                <a:ea typeface="Inter"/>
                <a:cs typeface="Inter"/>
                <a:sym typeface="Inter"/>
              </a:rPr>
              <a:t>Guidelines</a:t>
            </a:r>
            <a:endParaRPr b="1" sz="11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b="1" lang="en" sz="900">
                <a:solidFill>
                  <a:srgbClr val="FFFFFF"/>
                </a:solidFill>
                <a:latin typeface="Inter"/>
                <a:ea typeface="Inter"/>
                <a:cs typeface="Inter"/>
                <a:sym typeface="Inter"/>
              </a:rPr>
              <a:t>Replace any “shadow image” of a person with your own personal portrait - those images are for </a:t>
            </a:r>
            <a:r>
              <a:rPr b="1" lang="en" sz="900">
                <a:solidFill>
                  <a:srgbClr val="FFFFFF"/>
                </a:solidFill>
                <a:latin typeface="Inter"/>
                <a:ea typeface="Inter"/>
                <a:cs typeface="Inter"/>
                <a:sym typeface="Inter"/>
              </a:rPr>
              <a:t>reference</a:t>
            </a:r>
            <a:r>
              <a:rPr b="1" lang="en" sz="900">
                <a:solidFill>
                  <a:srgbClr val="FFFFFF"/>
                </a:solidFill>
                <a:latin typeface="Inter"/>
                <a:ea typeface="Inter"/>
                <a:cs typeface="Inter"/>
                <a:sym typeface="Inter"/>
              </a:rPr>
              <a:t> only, DO NOT USE them</a:t>
            </a:r>
            <a:r>
              <a:rPr lang="en" sz="900">
                <a:solidFill>
                  <a:srgbClr val="FFFFFF"/>
                </a:solidFill>
                <a:latin typeface="Inter"/>
                <a:ea typeface="Inter"/>
                <a:cs typeface="Inter"/>
                <a:sym typeface="Inter"/>
              </a:rPr>
              <a:t> (click image &gt;&gt; click Replace Image in top bar).</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Feel free to </a:t>
            </a:r>
            <a:r>
              <a:rPr b="1" lang="en" sz="900" u="sng">
                <a:solidFill>
                  <a:srgbClr val="FFFFFF"/>
                </a:solidFill>
                <a:latin typeface="Inter"/>
                <a:ea typeface="Inter"/>
                <a:cs typeface="Inter"/>
                <a:sym typeface="Inter"/>
              </a:rPr>
              <a:t>change</a:t>
            </a:r>
            <a:r>
              <a:rPr lang="en" sz="900">
                <a:solidFill>
                  <a:srgbClr val="FFFFFF"/>
                </a:solidFill>
                <a:latin typeface="Inter"/>
                <a:ea typeface="Inter"/>
                <a:cs typeface="Inter"/>
                <a:sym typeface="Inter"/>
              </a:rPr>
              <a:t> </a:t>
            </a:r>
            <a:r>
              <a:rPr b="1" lang="en" sz="900">
                <a:solidFill>
                  <a:srgbClr val="FFFFFF"/>
                </a:solidFill>
                <a:latin typeface="Inter"/>
                <a:ea typeface="Inter"/>
                <a:cs typeface="Inter"/>
                <a:sym typeface="Inter"/>
              </a:rPr>
              <a:t>colors, size, locations and fonts</a:t>
            </a:r>
            <a:r>
              <a:rPr lang="en" sz="900">
                <a:solidFill>
                  <a:srgbClr val="FFFFFF"/>
                </a:solidFill>
                <a:latin typeface="Inter"/>
                <a:ea typeface="Inter"/>
                <a:cs typeface="Inter"/>
                <a:sym typeface="Inter"/>
              </a:rPr>
              <a:t> of the elements to adjust the template and align it with your preferences and brand style.</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You can use online background removal services to create an image with transparent background. </a:t>
            </a:r>
            <a:endParaRPr sz="9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t/>
            </a:r>
            <a:endParaRPr sz="9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rPr b="1" lang="en" sz="1100">
                <a:solidFill>
                  <a:schemeClr val="lt1"/>
                </a:solidFill>
                <a:latin typeface="Inter"/>
                <a:ea typeface="Inter"/>
                <a:cs typeface="Inter"/>
                <a:sym typeface="Inter"/>
              </a:rPr>
              <a:t>Download your image</a:t>
            </a:r>
            <a:endParaRPr b="1" sz="800">
              <a:solidFill>
                <a:srgbClr val="FFFFFF"/>
              </a:solidFill>
              <a:latin typeface="Inter"/>
              <a:ea typeface="Inter"/>
              <a:cs typeface="Inter"/>
              <a:sym typeface="Inter"/>
            </a:endParaRPr>
          </a:p>
          <a:p>
            <a:pPr indent="-301625" lvl="0" marL="457200" rtl="0" algn="l">
              <a:lnSpc>
                <a:spcPct val="115000"/>
              </a:lnSpc>
              <a:spcBef>
                <a:spcPts val="0"/>
              </a:spcBef>
              <a:spcAft>
                <a:spcPts val="0"/>
              </a:spcAft>
              <a:buClr>
                <a:schemeClr val="lt1"/>
              </a:buClr>
              <a:buSzPts val="1150"/>
              <a:buChar char="-"/>
            </a:pPr>
            <a:r>
              <a:rPr lang="en" sz="900">
                <a:solidFill>
                  <a:schemeClr val="lt1"/>
                </a:solidFill>
                <a:latin typeface="Inter"/>
                <a:ea typeface="Inter"/>
                <a:cs typeface="Inter"/>
                <a:sym typeface="Inter"/>
              </a:rPr>
              <a:t>Select the slide you want to save as an image, then go to File &gt; Save As (PC) or File &gt; Export (Mac).</a:t>
            </a:r>
            <a:endParaRPr sz="900">
              <a:solidFill>
                <a:schemeClr val="lt1"/>
              </a:solidFill>
              <a:latin typeface="Inter"/>
              <a:ea typeface="Inter"/>
              <a:cs typeface="Inter"/>
              <a:sym typeface="Inter"/>
            </a:endParaRPr>
          </a:p>
          <a:p>
            <a:pPr indent="-301625" lvl="0" marL="457200" rtl="0" algn="l">
              <a:lnSpc>
                <a:spcPct val="115000"/>
              </a:lnSpc>
              <a:spcBef>
                <a:spcPts val="0"/>
              </a:spcBef>
              <a:spcAft>
                <a:spcPts val="0"/>
              </a:spcAft>
              <a:buClr>
                <a:schemeClr val="lt1"/>
              </a:buClr>
              <a:buSzPts val="1150"/>
              <a:buChar char="-"/>
            </a:pPr>
            <a:r>
              <a:rPr lang="en" sz="900">
                <a:solidFill>
                  <a:schemeClr val="lt1"/>
                </a:solidFill>
                <a:latin typeface="Inter"/>
                <a:ea typeface="Inter"/>
                <a:cs typeface="Inter"/>
                <a:sym typeface="Inter"/>
              </a:rPr>
              <a:t>Choose a location and file name, then select Save As Type and choose an image format (GIF, JPEG, PNG, TIFF, BMP, or WMF).</a:t>
            </a:r>
            <a:endParaRPr sz="900">
              <a:solidFill>
                <a:schemeClr val="lt1"/>
              </a:solidFill>
              <a:latin typeface="Inter"/>
              <a:ea typeface="Inter"/>
              <a:cs typeface="Inter"/>
              <a:sym typeface="Inter"/>
            </a:endParaRPr>
          </a:p>
          <a:p>
            <a:pPr indent="-301625" lvl="0" marL="457200" rtl="0" algn="l">
              <a:lnSpc>
                <a:spcPct val="115000"/>
              </a:lnSpc>
              <a:spcBef>
                <a:spcPts val="0"/>
              </a:spcBef>
              <a:spcAft>
                <a:spcPts val="0"/>
              </a:spcAft>
              <a:buClr>
                <a:schemeClr val="lt1"/>
              </a:buClr>
              <a:buSzPts val="1150"/>
              <a:buChar char="-"/>
            </a:pPr>
            <a:r>
              <a:rPr lang="en" sz="900">
                <a:solidFill>
                  <a:schemeClr val="lt1"/>
                </a:solidFill>
                <a:latin typeface="Inter"/>
                <a:ea typeface="Inter"/>
                <a:cs typeface="Inter"/>
                <a:sym typeface="Inter"/>
              </a:rPr>
              <a:t>Save the slide then export it.</a:t>
            </a:r>
            <a:endParaRPr sz="1150">
              <a:solidFill>
                <a:schemeClr val="lt1"/>
              </a:solidFill>
            </a:endParaRPr>
          </a:p>
          <a:p>
            <a:pPr indent="0" lvl="0" marL="457200" rtl="0" algn="l">
              <a:lnSpc>
                <a:spcPct val="115000"/>
              </a:lnSpc>
              <a:spcBef>
                <a:spcPts val="0"/>
              </a:spcBef>
              <a:spcAft>
                <a:spcPts val="0"/>
              </a:spcAft>
              <a:buNone/>
            </a:pPr>
            <a:r>
              <a:t/>
            </a:r>
            <a:endParaRPr sz="700">
              <a:solidFill>
                <a:schemeClr val="lt1"/>
              </a:solidFill>
              <a:latin typeface="Inter"/>
              <a:ea typeface="Inter"/>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9"/>
          <p:cNvPicPr preferRelativeResize="0"/>
          <p:nvPr/>
        </p:nvPicPr>
        <p:blipFill rotWithShape="1">
          <a:blip r:embed="rId3">
            <a:alphaModFix/>
          </a:blip>
          <a:srcRect b="0" l="15120" r="-15120" t="0"/>
          <a:stretch/>
        </p:blipFill>
        <p:spPr>
          <a:xfrm>
            <a:off x="0" y="0"/>
            <a:ext cx="5238747" cy="3524251"/>
          </a:xfrm>
          <a:prstGeom prst="rect">
            <a:avLst/>
          </a:prstGeom>
          <a:noFill/>
          <a:ln>
            <a:noFill/>
          </a:ln>
        </p:spPr>
      </p:pic>
      <p:sp>
        <p:nvSpPr>
          <p:cNvPr id="396" name="Google Shape;396;p59"/>
          <p:cNvSpPr/>
          <p:nvPr/>
        </p:nvSpPr>
        <p:spPr>
          <a:xfrm>
            <a:off x="0" y="0"/>
            <a:ext cx="5238900" cy="3524100"/>
          </a:xfrm>
          <a:prstGeom prst="rect">
            <a:avLst/>
          </a:prstGeom>
          <a:solidFill>
            <a:srgbClr val="F83E92">
              <a:alpha val="666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7" name="Google Shape;397;p59"/>
          <p:cNvSpPr/>
          <p:nvPr/>
        </p:nvSpPr>
        <p:spPr>
          <a:xfrm rot="1138733">
            <a:off x="2802455" y="-172790"/>
            <a:ext cx="3124328" cy="4449103"/>
          </a:xfrm>
          <a:custGeom>
            <a:rect b="b" l="l" r="r" t="t"/>
            <a:pathLst>
              <a:path extrusionOk="0" h="4452109" w="3126439">
                <a:moveTo>
                  <a:pt x="3126433" y="4452109"/>
                </a:moveTo>
                <a:lnTo>
                  <a:pt x="3126439" y="4452107"/>
                </a:lnTo>
                <a:lnTo>
                  <a:pt x="3126439" y="4452109"/>
                </a:lnTo>
                <a:close/>
                <a:moveTo>
                  <a:pt x="0" y="592099"/>
                </a:moveTo>
                <a:lnTo>
                  <a:pt x="1721502" y="0"/>
                </a:lnTo>
                <a:lnTo>
                  <a:pt x="2867740" y="3332637"/>
                </a:lnTo>
                <a:lnTo>
                  <a:pt x="0" y="4318977"/>
                </a:lnTo>
                <a:close/>
              </a:path>
            </a:pathLst>
          </a:custGeom>
          <a:solidFill>
            <a:srgbClr val="822659"/>
          </a:solidFill>
          <a:ln>
            <a:noFill/>
          </a:ln>
          <a:effectLst>
            <a:outerShdw blurRad="50800" rotWithShape="0" algn="r" dir="108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8" name="Google Shape;398;p59"/>
          <p:cNvSpPr/>
          <p:nvPr/>
        </p:nvSpPr>
        <p:spPr>
          <a:xfrm rot="1138733">
            <a:off x="3234838" y="-28343"/>
            <a:ext cx="3124328" cy="4300714"/>
          </a:xfrm>
          <a:custGeom>
            <a:rect b="b" l="l" r="r" t="t"/>
            <a:pathLst>
              <a:path extrusionOk="0" h="4303620" w="3126439">
                <a:moveTo>
                  <a:pt x="3126433" y="4303620"/>
                </a:moveTo>
                <a:lnTo>
                  <a:pt x="3126439" y="4303618"/>
                </a:lnTo>
                <a:lnTo>
                  <a:pt x="3126439" y="4303620"/>
                </a:lnTo>
                <a:close/>
                <a:moveTo>
                  <a:pt x="0" y="443610"/>
                </a:moveTo>
                <a:lnTo>
                  <a:pt x="1289777" y="0"/>
                </a:lnTo>
                <a:lnTo>
                  <a:pt x="2436015" y="3332637"/>
                </a:lnTo>
                <a:lnTo>
                  <a:pt x="0" y="4170488"/>
                </a:lnTo>
                <a:close/>
              </a:path>
            </a:pathLst>
          </a:custGeom>
          <a:solidFill>
            <a:srgbClr val="B34180"/>
          </a:solidFill>
          <a:ln>
            <a:noFill/>
          </a:ln>
          <a:effectLst>
            <a:outerShdw blurRad="50800" rotWithShape="0" algn="r" dir="10800000" dist="38100">
              <a:srgbClr val="000000">
                <a:alpha val="1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9" name="Google Shape;399;p59"/>
          <p:cNvSpPr/>
          <p:nvPr/>
        </p:nvSpPr>
        <p:spPr>
          <a:xfrm rot="1138733">
            <a:off x="3676382" y="112156"/>
            <a:ext cx="3124328" cy="4170399"/>
          </a:xfrm>
          <a:custGeom>
            <a:rect b="b" l="l" r="r" t="t"/>
            <a:pathLst>
              <a:path extrusionOk="0" h="4150203" w="3126439">
                <a:moveTo>
                  <a:pt x="3126433" y="4150203"/>
                </a:moveTo>
                <a:lnTo>
                  <a:pt x="3126439" y="4150201"/>
                </a:lnTo>
                <a:lnTo>
                  <a:pt x="3126439" y="4150203"/>
                </a:lnTo>
                <a:close/>
                <a:moveTo>
                  <a:pt x="0" y="290193"/>
                </a:moveTo>
                <a:lnTo>
                  <a:pt x="843724" y="0"/>
                </a:lnTo>
                <a:lnTo>
                  <a:pt x="1989962" y="3332637"/>
                </a:lnTo>
                <a:lnTo>
                  <a:pt x="0" y="4017071"/>
                </a:lnTo>
                <a:close/>
              </a:path>
            </a:pathLst>
          </a:custGeom>
          <a:solidFill>
            <a:srgbClr val="E36BAE"/>
          </a:solidFill>
          <a:ln>
            <a:noFill/>
          </a:ln>
          <a:effectLst>
            <a:outerShdw blurRad="50800" rotWithShape="0" algn="r" dir="10800000" dist="38100">
              <a:srgbClr val="000000">
                <a:alpha val="1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0" name="Google Shape;400;p59"/>
          <p:cNvSpPr/>
          <p:nvPr/>
        </p:nvSpPr>
        <p:spPr>
          <a:xfrm>
            <a:off x="2474042" y="2185333"/>
            <a:ext cx="2764709" cy="965943"/>
          </a:xfrm>
          <a:custGeom>
            <a:rect b="b" l="l" r="r" t="t"/>
            <a:pathLst>
              <a:path extrusionOk="0" h="1192522" w="2764709">
                <a:moveTo>
                  <a:pt x="198758" y="0"/>
                </a:moveTo>
                <a:lnTo>
                  <a:pt x="2764709" y="0"/>
                </a:lnTo>
                <a:lnTo>
                  <a:pt x="2764709" y="1192522"/>
                </a:lnTo>
                <a:lnTo>
                  <a:pt x="198758" y="1192522"/>
                </a:lnTo>
                <a:cubicBezTo>
                  <a:pt x="88987" y="1192522"/>
                  <a:pt x="0" y="1103535"/>
                  <a:pt x="0" y="993764"/>
                </a:cubicBezTo>
                <a:lnTo>
                  <a:pt x="0" y="198758"/>
                </a:lnTo>
                <a:cubicBezTo>
                  <a:pt x="0" y="88987"/>
                  <a:pt x="88987" y="0"/>
                  <a:pt x="198758"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1" name="Google Shape;401;p59"/>
          <p:cNvSpPr txBox="1"/>
          <p:nvPr/>
        </p:nvSpPr>
        <p:spPr>
          <a:xfrm>
            <a:off x="2706755" y="2226945"/>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chemeClr val="dk1"/>
                </a:solidFill>
                <a:latin typeface="Arial"/>
                <a:ea typeface="Arial"/>
                <a:cs typeface="Arial"/>
                <a:sym typeface="Arial"/>
              </a:rPr>
              <a:t>Voice </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 sz="2400" u="none" cap="none" strike="noStrike">
                <a:solidFill>
                  <a:schemeClr val="dk1"/>
                </a:solidFill>
                <a:latin typeface="Arial"/>
                <a:ea typeface="Arial"/>
                <a:cs typeface="Arial"/>
                <a:sym typeface="Arial"/>
              </a:rPr>
              <a:t>Over Artist</a:t>
            </a:r>
            <a:endParaRPr b="1" i="0" sz="2400" u="none" cap="none" strike="noStrike">
              <a:solidFill>
                <a:schemeClr val="dk1"/>
              </a:solidFill>
              <a:latin typeface="Arial"/>
              <a:ea typeface="Arial"/>
              <a:cs typeface="Arial"/>
              <a:sym typeface="Arial"/>
            </a:endParaRPr>
          </a:p>
        </p:txBody>
      </p:sp>
      <p:pic>
        <p:nvPicPr>
          <p:cNvPr id="402" name="Google Shape;402;p59"/>
          <p:cNvPicPr preferRelativeResize="0"/>
          <p:nvPr/>
        </p:nvPicPr>
        <p:blipFill rotWithShape="1">
          <a:blip r:embed="rId4">
            <a:alphaModFix/>
          </a:blip>
          <a:srcRect b="0" l="0" r="0" t="0"/>
          <a:stretch/>
        </p:blipFill>
        <p:spPr>
          <a:xfrm>
            <a:off x="4366662" y="2338782"/>
            <a:ext cx="598057" cy="598057"/>
          </a:xfrm>
          <a:prstGeom prst="rect">
            <a:avLst/>
          </a:prstGeom>
          <a:noFill/>
          <a:ln>
            <a:noFill/>
          </a:ln>
        </p:spPr>
      </p:pic>
      <p:sp>
        <p:nvSpPr>
          <p:cNvPr id="403" name="Google Shape;403;p59"/>
          <p:cNvSpPr/>
          <p:nvPr/>
        </p:nvSpPr>
        <p:spPr>
          <a:xfrm>
            <a:off x="3147800" y="471475"/>
            <a:ext cx="1417200" cy="1420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Georgia"/>
                <a:ea typeface="Georgia"/>
                <a:cs typeface="Georgia"/>
                <a:sym typeface="Georgia"/>
              </a:rPr>
              <a:t>Your image here</a:t>
            </a:r>
            <a:endParaRPr i="1">
              <a:latin typeface="Georgia"/>
              <a:ea typeface="Georgia"/>
              <a:cs typeface="Georgia"/>
              <a:sym typeface="Georgia"/>
            </a:endParaRPr>
          </a:p>
        </p:txBody>
      </p:sp>
      <p:sp>
        <p:nvSpPr>
          <p:cNvPr id="404" name="Google Shape;404;p59"/>
          <p:cNvSpPr/>
          <p:nvPr/>
        </p:nvSpPr>
        <p:spPr>
          <a:xfrm>
            <a:off x="110325" y="119225"/>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60"/>
          <p:cNvPicPr preferRelativeResize="0"/>
          <p:nvPr/>
        </p:nvPicPr>
        <p:blipFill rotWithShape="1">
          <a:blip r:embed="rId3">
            <a:alphaModFix/>
          </a:blip>
          <a:srcRect b="0" l="0" r="0" t="0"/>
          <a:stretch/>
        </p:blipFill>
        <p:spPr>
          <a:xfrm>
            <a:off x="0" y="0"/>
            <a:ext cx="5238749" cy="3524247"/>
          </a:xfrm>
          <a:prstGeom prst="rect">
            <a:avLst/>
          </a:prstGeom>
          <a:noFill/>
          <a:ln>
            <a:noFill/>
          </a:ln>
        </p:spPr>
      </p:pic>
      <p:sp>
        <p:nvSpPr>
          <p:cNvPr id="410" name="Google Shape;410;p60"/>
          <p:cNvSpPr/>
          <p:nvPr/>
        </p:nvSpPr>
        <p:spPr>
          <a:xfrm>
            <a:off x="0" y="0"/>
            <a:ext cx="5238900" cy="3524100"/>
          </a:xfrm>
          <a:prstGeom prst="rect">
            <a:avLst/>
          </a:prstGeom>
          <a:gradFill>
            <a:gsLst>
              <a:gs pos="0">
                <a:srgbClr val="083C92">
                  <a:alpha val="64705"/>
                </a:srgbClr>
              </a:gs>
              <a:gs pos="100000">
                <a:srgbClr val="F83E92">
                  <a:alpha val="64705"/>
                </a:srgbClr>
              </a:gs>
            </a:gsLst>
            <a:lin ang="2159386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1" name="Google Shape;411;p60"/>
          <p:cNvSpPr/>
          <p:nvPr/>
        </p:nvSpPr>
        <p:spPr>
          <a:xfrm>
            <a:off x="482619" y="2190940"/>
            <a:ext cx="941700" cy="780900"/>
          </a:xfrm>
          <a:prstGeom prst="roundRect">
            <a:avLst>
              <a:gd fmla="val 16667" name="adj"/>
            </a:avLst>
          </a:prstGeom>
          <a:solidFill>
            <a:schemeClr val="lt1">
              <a:alpha val="73730"/>
            </a:schemeClr>
          </a:solidFill>
          <a:ln>
            <a:noFill/>
          </a:ln>
          <a:effectLst>
            <a:outerShdw blurRad="50800" rotWithShape="0" algn="tl" dir="2700000" dist="38100">
              <a:srgbClr val="000000">
                <a:alpha val="40000"/>
              </a:srgbClr>
            </a:outerShdw>
            <a:reflection blurRad="0" dir="5400000" dist="38100" endA="0" endPos="30000" fadeDir="5400012" kx="0" rotWithShape="0" algn="bl" stA="6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2" name="Google Shape;412;p60"/>
          <p:cNvSpPr/>
          <p:nvPr/>
        </p:nvSpPr>
        <p:spPr>
          <a:xfrm>
            <a:off x="1677640" y="2190940"/>
            <a:ext cx="941700" cy="780900"/>
          </a:xfrm>
          <a:prstGeom prst="roundRect">
            <a:avLst>
              <a:gd fmla="val 16667" name="adj"/>
            </a:avLst>
          </a:prstGeom>
          <a:solidFill>
            <a:schemeClr val="lt1">
              <a:alpha val="73730"/>
            </a:schemeClr>
          </a:solidFill>
          <a:ln>
            <a:noFill/>
          </a:ln>
          <a:effectLst>
            <a:outerShdw blurRad="50800" rotWithShape="0" algn="tl" dir="2700000" dist="38100">
              <a:srgbClr val="000000">
                <a:alpha val="40000"/>
              </a:srgbClr>
            </a:outerShdw>
            <a:reflection blurRad="0" dir="5400000" dist="38100" endA="0" endPos="30000" fadeDir="5400012" kx="0" rotWithShape="0" algn="bl" stA="6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13" name="Google Shape;413;p60"/>
          <p:cNvPicPr preferRelativeResize="0"/>
          <p:nvPr/>
        </p:nvPicPr>
        <p:blipFill rotWithShape="1">
          <a:blip r:embed="rId4">
            <a:alphaModFix/>
          </a:blip>
          <a:srcRect b="0" l="0" r="0" t="0"/>
          <a:stretch/>
        </p:blipFill>
        <p:spPr>
          <a:xfrm>
            <a:off x="773314" y="2303088"/>
            <a:ext cx="363823" cy="363823"/>
          </a:xfrm>
          <a:prstGeom prst="rect">
            <a:avLst/>
          </a:prstGeom>
          <a:noFill/>
          <a:ln>
            <a:noFill/>
          </a:ln>
        </p:spPr>
      </p:pic>
      <p:pic>
        <p:nvPicPr>
          <p:cNvPr id="414" name="Google Shape;414;p60"/>
          <p:cNvPicPr preferRelativeResize="0"/>
          <p:nvPr/>
        </p:nvPicPr>
        <p:blipFill rotWithShape="1">
          <a:blip r:embed="rId5">
            <a:alphaModFix/>
          </a:blip>
          <a:srcRect b="0" l="0" r="0" t="0"/>
          <a:stretch/>
        </p:blipFill>
        <p:spPr>
          <a:xfrm>
            <a:off x="2028092" y="2341142"/>
            <a:ext cx="325770" cy="325770"/>
          </a:xfrm>
          <a:prstGeom prst="rect">
            <a:avLst/>
          </a:prstGeom>
          <a:noFill/>
          <a:ln>
            <a:noFill/>
          </a:ln>
        </p:spPr>
      </p:pic>
      <p:sp>
        <p:nvSpPr>
          <p:cNvPr id="415" name="Google Shape;415;p60"/>
          <p:cNvSpPr txBox="1"/>
          <p:nvPr/>
        </p:nvSpPr>
        <p:spPr>
          <a:xfrm>
            <a:off x="558060" y="2666912"/>
            <a:ext cx="7908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Rich MP3 files</a:t>
            </a:r>
            <a:endParaRPr b="1" i="0" sz="700" u="none" cap="none" strike="noStrike">
              <a:solidFill>
                <a:schemeClr val="dk1"/>
              </a:solidFill>
              <a:latin typeface="Arial"/>
              <a:ea typeface="Arial"/>
              <a:cs typeface="Arial"/>
              <a:sym typeface="Arial"/>
            </a:endParaRPr>
          </a:p>
        </p:txBody>
      </p:sp>
      <p:sp>
        <p:nvSpPr>
          <p:cNvPr id="416" name="Google Shape;416;p60"/>
          <p:cNvSpPr txBox="1"/>
          <p:nvPr/>
        </p:nvSpPr>
        <p:spPr>
          <a:xfrm>
            <a:off x="1788288" y="2671193"/>
            <a:ext cx="790800" cy="20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High Quality</a:t>
            </a:r>
            <a:endParaRPr b="1" i="0" sz="700" u="none" cap="none" strike="noStrike">
              <a:solidFill>
                <a:schemeClr val="dk1"/>
              </a:solidFill>
              <a:latin typeface="Arial"/>
              <a:ea typeface="Arial"/>
              <a:cs typeface="Arial"/>
              <a:sym typeface="Arial"/>
            </a:endParaRPr>
          </a:p>
        </p:txBody>
      </p:sp>
      <p:sp>
        <p:nvSpPr>
          <p:cNvPr id="417" name="Google Shape;417;p60"/>
          <p:cNvSpPr txBox="1"/>
          <p:nvPr/>
        </p:nvSpPr>
        <p:spPr>
          <a:xfrm>
            <a:off x="386326" y="899922"/>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3000" u="none" cap="none" strike="noStrike">
                <a:solidFill>
                  <a:schemeClr val="lt1"/>
                </a:solidFill>
                <a:latin typeface="Arial"/>
                <a:ea typeface="Arial"/>
                <a:cs typeface="Arial"/>
                <a:sym typeface="Arial"/>
              </a:rPr>
              <a:t>Beat Maker, </a:t>
            </a:r>
            <a:endParaRPr b="1"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 sz="3000" u="none" cap="none" strike="noStrike">
                <a:solidFill>
                  <a:schemeClr val="lt1"/>
                </a:solidFill>
                <a:latin typeface="Arial"/>
                <a:ea typeface="Arial"/>
                <a:cs typeface="Arial"/>
                <a:sym typeface="Arial"/>
              </a:rPr>
              <a:t>Music Producer</a:t>
            </a:r>
            <a:endParaRPr/>
          </a:p>
        </p:txBody>
      </p:sp>
      <p:sp>
        <p:nvSpPr>
          <p:cNvPr id="418" name="Google Shape;418;p60"/>
          <p:cNvSpPr/>
          <p:nvPr/>
        </p:nvSpPr>
        <p:spPr>
          <a:xfrm>
            <a:off x="4179775" y="41350"/>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5880"/>
          </a:schemeClr>
        </a:solidFill>
      </p:bgPr>
    </p:bg>
    <p:spTree>
      <p:nvGrpSpPr>
        <p:cNvPr id="422" name="Shape 422"/>
        <p:cNvGrpSpPr/>
        <p:nvPr/>
      </p:nvGrpSpPr>
      <p:grpSpPr>
        <a:xfrm>
          <a:off x="0" y="0"/>
          <a:ext cx="0" cy="0"/>
          <a:chOff x="0" y="0"/>
          <a:chExt cx="0" cy="0"/>
        </a:xfrm>
      </p:grpSpPr>
      <p:pic>
        <p:nvPicPr>
          <p:cNvPr id="423" name="Google Shape;423;p61"/>
          <p:cNvPicPr preferRelativeResize="0"/>
          <p:nvPr/>
        </p:nvPicPr>
        <p:blipFill rotWithShape="1">
          <a:blip r:embed="rId3">
            <a:alphaModFix/>
          </a:blip>
          <a:srcRect b="0" l="0" r="0" t="0"/>
          <a:stretch/>
        </p:blipFill>
        <p:spPr>
          <a:xfrm>
            <a:off x="0" y="0"/>
            <a:ext cx="5238751" cy="3524250"/>
          </a:xfrm>
          <a:prstGeom prst="rect">
            <a:avLst/>
          </a:prstGeom>
          <a:noFill/>
          <a:ln>
            <a:noFill/>
          </a:ln>
        </p:spPr>
      </p:pic>
      <p:sp>
        <p:nvSpPr>
          <p:cNvPr id="424" name="Google Shape;424;p61"/>
          <p:cNvSpPr/>
          <p:nvPr/>
        </p:nvSpPr>
        <p:spPr>
          <a:xfrm>
            <a:off x="0" y="0"/>
            <a:ext cx="5238900" cy="3524100"/>
          </a:xfrm>
          <a:prstGeom prst="rect">
            <a:avLst/>
          </a:prstGeom>
          <a:gradFill>
            <a:gsLst>
              <a:gs pos="0">
                <a:srgbClr val="0C5ADB">
                  <a:alpha val="80784"/>
                </a:srgbClr>
              </a:gs>
              <a:gs pos="100000">
                <a:srgbClr val="B1CDFB">
                  <a:alpha val="61960"/>
                </a:srgbClr>
              </a:gs>
            </a:gsLst>
            <a:lin ang="1920016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5" name="Google Shape;425;p61"/>
          <p:cNvSpPr txBox="1"/>
          <p:nvPr/>
        </p:nvSpPr>
        <p:spPr>
          <a:xfrm>
            <a:off x="446097" y="563578"/>
            <a:ext cx="3119400" cy="1082700"/>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3000" u="none" cap="none" strike="noStrike">
                <a:solidFill>
                  <a:schemeClr val="lt1"/>
                </a:solidFill>
                <a:latin typeface="Arial"/>
                <a:ea typeface="Arial"/>
                <a:cs typeface="Arial"/>
                <a:sym typeface="Arial"/>
              </a:rPr>
              <a:t>Professional content writing</a:t>
            </a:r>
            <a:endParaRPr/>
          </a:p>
        </p:txBody>
      </p:sp>
      <p:sp>
        <p:nvSpPr>
          <p:cNvPr id="426" name="Google Shape;426;p61"/>
          <p:cNvSpPr/>
          <p:nvPr/>
        </p:nvSpPr>
        <p:spPr>
          <a:xfrm>
            <a:off x="769834" y="1883670"/>
            <a:ext cx="941700" cy="780900"/>
          </a:xfrm>
          <a:prstGeom prst="hexagon">
            <a:avLst>
              <a:gd fmla="val 25000" name="adj"/>
              <a:gd fmla="val 115470" name="vf"/>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7" name="Google Shape;427;p61"/>
          <p:cNvSpPr/>
          <p:nvPr/>
        </p:nvSpPr>
        <p:spPr>
          <a:xfrm>
            <a:off x="1638553" y="2358454"/>
            <a:ext cx="941700" cy="780900"/>
          </a:xfrm>
          <a:prstGeom prst="hexagon">
            <a:avLst>
              <a:gd fmla="val 25000" name="adj"/>
              <a:gd fmla="val 115470" name="vf"/>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8" name="Google Shape;428;p61"/>
          <p:cNvSpPr/>
          <p:nvPr/>
        </p:nvSpPr>
        <p:spPr>
          <a:xfrm>
            <a:off x="2507272" y="1878580"/>
            <a:ext cx="941700" cy="780900"/>
          </a:xfrm>
          <a:prstGeom prst="hexagon">
            <a:avLst>
              <a:gd fmla="val 25000" name="adj"/>
              <a:gd fmla="val 115470" name="vf"/>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9" name="Google Shape;429;p61"/>
          <p:cNvSpPr/>
          <p:nvPr/>
        </p:nvSpPr>
        <p:spPr>
          <a:xfrm>
            <a:off x="3375991" y="2359048"/>
            <a:ext cx="941700" cy="780900"/>
          </a:xfrm>
          <a:prstGeom prst="hexagon">
            <a:avLst>
              <a:gd fmla="val 25000" name="adj"/>
              <a:gd fmla="val 115470" name="vf"/>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30" name="Google Shape;430;p61"/>
          <p:cNvPicPr preferRelativeResize="0"/>
          <p:nvPr/>
        </p:nvPicPr>
        <p:blipFill rotWithShape="1">
          <a:blip r:embed="rId4">
            <a:alphaModFix/>
          </a:blip>
          <a:srcRect b="0" l="0" r="0" t="0"/>
          <a:stretch/>
        </p:blipFill>
        <p:spPr>
          <a:xfrm>
            <a:off x="1123273" y="2020089"/>
            <a:ext cx="283496" cy="283496"/>
          </a:xfrm>
          <a:prstGeom prst="rect">
            <a:avLst/>
          </a:prstGeom>
          <a:noFill/>
          <a:ln>
            <a:noFill/>
          </a:ln>
        </p:spPr>
      </p:pic>
      <p:pic>
        <p:nvPicPr>
          <p:cNvPr id="431" name="Google Shape;431;p61"/>
          <p:cNvPicPr preferRelativeResize="0"/>
          <p:nvPr/>
        </p:nvPicPr>
        <p:blipFill rotWithShape="1">
          <a:blip r:embed="rId5">
            <a:alphaModFix/>
          </a:blip>
          <a:srcRect b="0" l="0" r="0" t="0"/>
          <a:stretch/>
        </p:blipFill>
        <p:spPr>
          <a:xfrm>
            <a:off x="1967889" y="2487854"/>
            <a:ext cx="323973" cy="323973"/>
          </a:xfrm>
          <a:prstGeom prst="rect">
            <a:avLst/>
          </a:prstGeom>
          <a:noFill/>
          <a:ln>
            <a:noFill/>
          </a:ln>
        </p:spPr>
      </p:pic>
      <p:sp>
        <p:nvSpPr>
          <p:cNvPr id="432" name="Google Shape;432;p61"/>
          <p:cNvSpPr txBox="1"/>
          <p:nvPr/>
        </p:nvSpPr>
        <p:spPr>
          <a:xfrm>
            <a:off x="842850" y="2332667"/>
            <a:ext cx="785700" cy="20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Unique</a:t>
            </a:r>
            <a:endParaRPr/>
          </a:p>
          <a:p>
            <a:pPr indent="0" lvl="0" marL="0" marR="0" rtl="0" algn="ctr">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Content</a:t>
            </a:r>
            <a:endParaRPr b="1" i="0" sz="700" u="none" cap="none" strike="noStrike">
              <a:solidFill>
                <a:schemeClr val="dk1"/>
              </a:solidFill>
              <a:latin typeface="Arial"/>
              <a:ea typeface="Arial"/>
              <a:cs typeface="Arial"/>
              <a:sym typeface="Arial"/>
            </a:endParaRPr>
          </a:p>
        </p:txBody>
      </p:sp>
      <p:sp>
        <p:nvSpPr>
          <p:cNvPr id="433" name="Google Shape;433;p61"/>
          <p:cNvSpPr txBox="1"/>
          <p:nvPr/>
        </p:nvSpPr>
        <p:spPr>
          <a:xfrm>
            <a:off x="1721610" y="2806677"/>
            <a:ext cx="785700" cy="20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SEO</a:t>
            </a:r>
            <a:endParaRPr/>
          </a:p>
          <a:p>
            <a:pPr indent="0" lvl="0" marL="0" marR="0" rtl="0" algn="ctr">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Optimized</a:t>
            </a:r>
            <a:endParaRPr b="1" i="0" sz="700" u="none" cap="none" strike="noStrike">
              <a:solidFill>
                <a:schemeClr val="dk1"/>
              </a:solidFill>
              <a:latin typeface="Arial"/>
              <a:ea typeface="Arial"/>
              <a:cs typeface="Arial"/>
              <a:sym typeface="Arial"/>
            </a:endParaRPr>
          </a:p>
        </p:txBody>
      </p:sp>
      <p:pic>
        <p:nvPicPr>
          <p:cNvPr id="434" name="Google Shape;434;p61"/>
          <p:cNvPicPr preferRelativeResize="0"/>
          <p:nvPr/>
        </p:nvPicPr>
        <p:blipFill rotWithShape="1">
          <a:blip r:embed="rId6">
            <a:alphaModFix/>
          </a:blip>
          <a:srcRect b="0" l="0" r="0" t="0"/>
          <a:stretch/>
        </p:blipFill>
        <p:spPr>
          <a:xfrm>
            <a:off x="2831699" y="1981200"/>
            <a:ext cx="322385" cy="322385"/>
          </a:xfrm>
          <a:prstGeom prst="rect">
            <a:avLst/>
          </a:prstGeom>
          <a:noFill/>
          <a:ln>
            <a:noFill/>
          </a:ln>
        </p:spPr>
      </p:pic>
      <p:sp>
        <p:nvSpPr>
          <p:cNvPr id="435" name="Google Shape;435;p61"/>
          <p:cNvSpPr txBox="1"/>
          <p:nvPr/>
        </p:nvSpPr>
        <p:spPr>
          <a:xfrm>
            <a:off x="2600061" y="2334527"/>
            <a:ext cx="785700" cy="20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Fast</a:t>
            </a:r>
            <a:endParaRPr/>
          </a:p>
          <a:p>
            <a:pPr indent="0" lvl="0" marL="0" marR="0" rtl="0" algn="ctr">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Delivery</a:t>
            </a:r>
            <a:endParaRPr b="1" i="0" sz="700" u="none" cap="none" strike="noStrike">
              <a:solidFill>
                <a:schemeClr val="dk1"/>
              </a:solidFill>
              <a:latin typeface="Arial"/>
              <a:ea typeface="Arial"/>
              <a:cs typeface="Arial"/>
              <a:sym typeface="Arial"/>
            </a:endParaRPr>
          </a:p>
        </p:txBody>
      </p:sp>
      <p:pic>
        <p:nvPicPr>
          <p:cNvPr id="436" name="Google Shape;436;p61"/>
          <p:cNvPicPr preferRelativeResize="0"/>
          <p:nvPr/>
        </p:nvPicPr>
        <p:blipFill rotWithShape="1">
          <a:blip r:embed="rId7">
            <a:alphaModFix/>
          </a:blip>
          <a:srcRect b="0" l="0" r="0" t="0"/>
          <a:stretch/>
        </p:blipFill>
        <p:spPr>
          <a:xfrm>
            <a:off x="3744887" y="2511361"/>
            <a:ext cx="276957" cy="276957"/>
          </a:xfrm>
          <a:prstGeom prst="rect">
            <a:avLst/>
          </a:prstGeom>
          <a:noFill/>
          <a:ln>
            <a:noFill/>
          </a:ln>
        </p:spPr>
      </p:pic>
      <p:sp>
        <p:nvSpPr>
          <p:cNvPr id="437" name="Google Shape;437;p61"/>
          <p:cNvSpPr txBox="1"/>
          <p:nvPr/>
        </p:nvSpPr>
        <p:spPr>
          <a:xfrm>
            <a:off x="3454027" y="2823216"/>
            <a:ext cx="785700" cy="32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Researched</a:t>
            </a:r>
            <a:endParaRPr/>
          </a:p>
          <a:p>
            <a:pPr indent="0" lvl="0" marL="0" marR="0" rtl="0" algn="ctr">
              <a:lnSpc>
                <a:spcPct val="100000"/>
              </a:lnSpc>
              <a:spcBef>
                <a:spcPts val="0"/>
              </a:spcBef>
              <a:spcAft>
                <a:spcPts val="0"/>
              </a:spcAft>
              <a:buNone/>
            </a:pPr>
            <a:r>
              <a:rPr b="1" i="0" lang="en" sz="700" u="none" cap="none" strike="noStrike">
                <a:solidFill>
                  <a:schemeClr val="dk1"/>
                </a:solidFill>
                <a:latin typeface="Arial"/>
                <a:ea typeface="Arial"/>
                <a:cs typeface="Arial"/>
                <a:sym typeface="Arial"/>
              </a:rPr>
              <a:t>Content</a:t>
            </a:r>
            <a:endParaRPr b="1" i="0" sz="700" u="none" cap="none" strike="noStrike">
              <a:solidFill>
                <a:schemeClr val="dk1"/>
              </a:solidFill>
              <a:latin typeface="Arial"/>
              <a:ea typeface="Arial"/>
              <a:cs typeface="Arial"/>
              <a:sym typeface="Arial"/>
            </a:endParaRPr>
          </a:p>
        </p:txBody>
      </p:sp>
      <p:sp>
        <p:nvSpPr>
          <p:cNvPr id="438" name="Google Shape;438;p61"/>
          <p:cNvSpPr/>
          <p:nvPr/>
        </p:nvSpPr>
        <p:spPr>
          <a:xfrm>
            <a:off x="3790350" y="424275"/>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2"/>
          <p:cNvSpPr/>
          <p:nvPr/>
        </p:nvSpPr>
        <p:spPr>
          <a:xfrm rot="-559289">
            <a:off x="-285835" y="-395649"/>
            <a:ext cx="5693552" cy="3089867"/>
          </a:xfrm>
          <a:custGeom>
            <a:rect b="b" l="l" r="r" t="t"/>
            <a:pathLst>
              <a:path extrusionOk="0" h="3087456" w="5675120">
                <a:moveTo>
                  <a:pt x="505803" y="0"/>
                </a:moveTo>
                <a:lnTo>
                  <a:pt x="5675120" y="850094"/>
                </a:lnTo>
                <a:lnTo>
                  <a:pt x="5307186" y="3087456"/>
                </a:lnTo>
                <a:lnTo>
                  <a:pt x="0" y="3087456"/>
                </a:lnTo>
                <a:lnTo>
                  <a:pt x="0" y="3075725"/>
                </a:lnTo>
                <a:close/>
              </a:path>
            </a:pathLst>
          </a:custGeom>
          <a:blipFill rotWithShape="1">
            <a:blip r:embed="rId3">
              <a:alphaModFix/>
            </a:blip>
            <a:stretch>
              <a:fillRect b="-69" l="-309" r="-24369" t="-319"/>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4" name="Google Shape;444;p62"/>
          <p:cNvSpPr/>
          <p:nvPr/>
        </p:nvSpPr>
        <p:spPr>
          <a:xfrm rot="-560680">
            <a:off x="-273220" y="-395649"/>
            <a:ext cx="5679552" cy="3089867"/>
          </a:xfrm>
          <a:custGeom>
            <a:rect b="b" l="l" r="r" t="t"/>
            <a:pathLst>
              <a:path extrusionOk="0" h="3087456" w="5675120">
                <a:moveTo>
                  <a:pt x="505803" y="0"/>
                </a:moveTo>
                <a:lnTo>
                  <a:pt x="5675120" y="850094"/>
                </a:lnTo>
                <a:lnTo>
                  <a:pt x="5307186" y="3087456"/>
                </a:lnTo>
                <a:lnTo>
                  <a:pt x="0" y="3087456"/>
                </a:lnTo>
                <a:lnTo>
                  <a:pt x="0" y="3075725"/>
                </a:lnTo>
                <a:close/>
              </a:path>
            </a:pathLst>
          </a:custGeom>
          <a:solidFill>
            <a:srgbClr val="00717D">
              <a:alpha val="588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5" name="Google Shape;445;p62"/>
          <p:cNvSpPr txBox="1"/>
          <p:nvPr/>
        </p:nvSpPr>
        <p:spPr>
          <a:xfrm>
            <a:off x="354501" y="482713"/>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3000" u="none" cap="none" strike="noStrike">
                <a:solidFill>
                  <a:schemeClr val="lt1"/>
                </a:solidFill>
                <a:latin typeface="Arial"/>
                <a:ea typeface="Arial"/>
                <a:cs typeface="Arial"/>
                <a:sym typeface="Arial"/>
              </a:rPr>
              <a:t>Professional translations</a:t>
            </a:r>
            <a:endParaRPr/>
          </a:p>
        </p:txBody>
      </p:sp>
      <p:pic>
        <p:nvPicPr>
          <p:cNvPr id="446" name="Google Shape;446;p62"/>
          <p:cNvPicPr preferRelativeResize="0"/>
          <p:nvPr/>
        </p:nvPicPr>
        <p:blipFill rotWithShape="1">
          <a:blip r:embed="rId4">
            <a:alphaModFix/>
          </a:blip>
          <a:srcRect b="0" l="0" r="0" t="0"/>
          <a:stretch/>
        </p:blipFill>
        <p:spPr>
          <a:xfrm rot="-5400000">
            <a:off x="1449445" y="1790300"/>
            <a:ext cx="321102" cy="321102"/>
          </a:xfrm>
          <a:prstGeom prst="rect">
            <a:avLst/>
          </a:prstGeom>
          <a:noFill/>
          <a:ln>
            <a:noFill/>
          </a:ln>
        </p:spPr>
      </p:pic>
      <p:pic>
        <p:nvPicPr>
          <p:cNvPr id="447" name="Google Shape;447;p62"/>
          <p:cNvPicPr preferRelativeResize="0"/>
          <p:nvPr/>
        </p:nvPicPr>
        <p:blipFill rotWithShape="1">
          <a:blip r:embed="rId5">
            <a:alphaModFix/>
          </a:blip>
          <a:srcRect b="0" l="0" r="0" t="0"/>
          <a:stretch/>
        </p:blipFill>
        <p:spPr>
          <a:xfrm>
            <a:off x="1969193" y="1734881"/>
            <a:ext cx="647585" cy="431939"/>
          </a:xfrm>
          <a:prstGeom prst="rect">
            <a:avLst/>
          </a:prstGeom>
          <a:noFill/>
          <a:ln>
            <a:noFill/>
          </a:ln>
        </p:spPr>
      </p:pic>
      <p:pic>
        <p:nvPicPr>
          <p:cNvPr id="448" name="Google Shape;448;p62"/>
          <p:cNvPicPr preferRelativeResize="0"/>
          <p:nvPr/>
        </p:nvPicPr>
        <p:blipFill rotWithShape="1">
          <a:blip r:embed="rId6">
            <a:alphaModFix/>
          </a:blip>
          <a:srcRect b="0" l="0" r="0" t="0"/>
          <a:stretch/>
        </p:blipFill>
        <p:spPr>
          <a:xfrm>
            <a:off x="561899" y="1734881"/>
            <a:ext cx="688900" cy="431940"/>
          </a:xfrm>
          <a:prstGeom prst="rect">
            <a:avLst/>
          </a:prstGeom>
          <a:noFill/>
          <a:ln>
            <a:noFill/>
          </a:ln>
        </p:spPr>
      </p:pic>
      <p:sp>
        <p:nvSpPr>
          <p:cNvPr id="449" name="Google Shape;449;p62"/>
          <p:cNvSpPr txBox="1"/>
          <p:nvPr/>
        </p:nvSpPr>
        <p:spPr>
          <a:xfrm>
            <a:off x="3350711" y="3065881"/>
            <a:ext cx="2557800" cy="34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000" u="none" cap="none" strike="noStrike">
                <a:solidFill>
                  <a:schemeClr val="dk1"/>
                </a:solidFill>
                <a:latin typeface="Arial"/>
                <a:ea typeface="Arial"/>
                <a:cs typeface="Arial"/>
                <a:sym typeface="Arial"/>
              </a:rPr>
              <a:t>Username: XYZ</a:t>
            </a:r>
            <a:endParaRPr b="1" i="0" sz="1000" u="none" cap="none" strike="noStrike">
              <a:solidFill>
                <a:schemeClr val="dk1"/>
              </a:solidFill>
              <a:latin typeface="Arial"/>
              <a:ea typeface="Arial"/>
              <a:cs typeface="Arial"/>
              <a:sym typeface="Arial"/>
            </a:endParaRPr>
          </a:p>
        </p:txBody>
      </p:sp>
      <p:sp>
        <p:nvSpPr>
          <p:cNvPr id="450" name="Google Shape;450;p62"/>
          <p:cNvSpPr/>
          <p:nvPr/>
        </p:nvSpPr>
        <p:spPr>
          <a:xfrm>
            <a:off x="3047800" y="1083700"/>
            <a:ext cx="1855800" cy="1860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Georgia"/>
                <a:ea typeface="Georgia"/>
                <a:cs typeface="Georgia"/>
                <a:sym typeface="Georgia"/>
              </a:rPr>
              <a:t>Your image here</a:t>
            </a:r>
            <a:endParaRPr i="1">
              <a:latin typeface="Georgia"/>
              <a:ea typeface="Georgia"/>
              <a:cs typeface="Georgia"/>
              <a:sym typeface="Georgia"/>
            </a:endParaRPr>
          </a:p>
        </p:txBody>
      </p:sp>
      <p:sp>
        <p:nvSpPr>
          <p:cNvPr id="451" name="Google Shape;451;p62"/>
          <p:cNvSpPr/>
          <p:nvPr/>
        </p:nvSpPr>
        <p:spPr>
          <a:xfrm>
            <a:off x="4426400" y="106250"/>
            <a:ext cx="777600" cy="698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63"/>
          <p:cNvPicPr preferRelativeResize="0"/>
          <p:nvPr/>
        </p:nvPicPr>
        <p:blipFill rotWithShape="1">
          <a:blip r:embed="rId3">
            <a:alphaModFix/>
          </a:blip>
          <a:srcRect b="21366" l="11008" r="0" t="14490"/>
          <a:stretch/>
        </p:blipFill>
        <p:spPr>
          <a:xfrm flipH="1">
            <a:off x="-77" y="0"/>
            <a:ext cx="5238902" cy="2520475"/>
          </a:xfrm>
          <a:prstGeom prst="rect">
            <a:avLst/>
          </a:prstGeom>
          <a:noFill/>
          <a:ln>
            <a:noFill/>
          </a:ln>
        </p:spPr>
      </p:pic>
      <p:sp>
        <p:nvSpPr>
          <p:cNvPr id="457" name="Google Shape;457;p63"/>
          <p:cNvSpPr/>
          <p:nvPr/>
        </p:nvSpPr>
        <p:spPr>
          <a:xfrm>
            <a:off x="-389500" y="-62"/>
            <a:ext cx="5238900" cy="2520600"/>
          </a:xfrm>
          <a:prstGeom prst="rect">
            <a:avLst/>
          </a:prstGeom>
          <a:gradFill>
            <a:gsLst>
              <a:gs pos="0">
                <a:srgbClr val="F83E92">
                  <a:alpha val="20000"/>
                </a:srgbClr>
              </a:gs>
              <a:gs pos="100000">
                <a:srgbClr val="083C92">
                  <a:alpha val="34901"/>
                </a:srgbClr>
              </a:gs>
            </a:gsLst>
            <a:lin ang="2159386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8" name="Google Shape;458;p63"/>
          <p:cNvSpPr/>
          <p:nvPr/>
        </p:nvSpPr>
        <p:spPr>
          <a:xfrm>
            <a:off x="268145" y="685800"/>
            <a:ext cx="1981200" cy="2520600"/>
          </a:xfrm>
          <a:prstGeom prst="round2SameRect">
            <a:avLst>
              <a:gd fmla="val 16667" name="adj1"/>
              <a:gd fmla="val 0" name="adj2"/>
            </a:avLst>
          </a:prstGeom>
          <a:gradFill>
            <a:gsLst>
              <a:gs pos="0">
                <a:srgbClr val="083C92"/>
              </a:gs>
              <a:gs pos="100000">
                <a:srgbClr val="F83E92"/>
              </a:gs>
            </a:gsLst>
            <a:lin ang="19200160" scaled="0"/>
          </a:gradFill>
          <a:ln>
            <a:noFill/>
          </a:ln>
          <a:effectLst>
            <a:outerShdw blurRad="50800" rotWithShape="0" algn="t" dir="5400000" dist="38100">
              <a:srgbClr val="000000">
                <a:alpha val="266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9" name="Google Shape;459;p63"/>
          <p:cNvSpPr txBox="1"/>
          <p:nvPr/>
        </p:nvSpPr>
        <p:spPr>
          <a:xfrm>
            <a:off x="386355" y="1182134"/>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000" u="none" cap="none" strike="noStrike">
                <a:solidFill>
                  <a:schemeClr val="lt1"/>
                </a:solidFill>
                <a:latin typeface="Helvetica Neue"/>
                <a:ea typeface="Helvetica Neue"/>
                <a:cs typeface="Helvetica Neue"/>
                <a:sym typeface="Helvetica Neue"/>
              </a:rPr>
              <a:t>Proofreading </a:t>
            </a:r>
            <a:endParaRPr>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b="1" i="0" lang="en" sz="2000" u="none" cap="none" strike="noStrike">
                <a:solidFill>
                  <a:schemeClr val="lt1"/>
                </a:solidFill>
                <a:latin typeface="Helvetica Neue"/>
                <a:ea typeface="Helvetica Neue"/>
                <a:cs typeface="Helvetica Neue"/>
                <a:sym typeface="Helvetica Neue"/>
              </a:rPr>
              <a:t>&amp; Editing</a:t>
            </a:r>
            <a:endParaRPr>
              <a:latin typeface="Helvetica Neue"/>
              <a:ea typeface="Helvetica Neue"/>
              <a:cs typeface="Helvetica Neue"/>
              <a:sym typeface="Helvetica Neue"/>
            </a:endParaRPr>
          </a:p>
        </p:txBody>
      </p:sp>
      <p:sp>
        <p:nvSpPr>
          <p:cNvPr id="460" name="Google Shape;460;p63"/>
          <p:cNvSpPr txBox="1"/>
          <p:nvPr/>
        </p:nvSpPr>
        <p:spPr>
          <a:xfrm>
            <a:off x="386350" y="1975100"/>
            <a:ext cx="18630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1300" u="none" cap="none" strike="noStrike">
                <a:solidFill>
                  <a:schemeClr val="lt1"/>
                </a:solidFill>
                <a:latin typeface="Helvetica Neue"/>
                <a:ea typeface="Helvetica Neue"/>
                <a:cs typeface="Helvetica Neue"/>
                <a:sym typeface="Helvetica Neue"/>
              </a:rPr>
              <a:t>A picture's worth 1000</a:t>
            </a:r>
            <a:endParaRPr>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i="0" lang="en" sz="1300" u="none" cap="none" strike="noStrike">
                <a:solidFill>
                  <a:schemeClr val="lt1"/>
                </a:solidFill>
                <a:latin typeface="Helvetica Neue"/>
                <a:ea typeface="Helvetica Neue"/>
                <a:cs typeface="Helvetica Neue"/>
                <a:sym typeface="Helvetica Neue"/>
              </a:rPr>
              <a:t>words, but the right </a:t>
            </a:r>
            <a:endParaRPr i="0" sz="13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i="0" lang="en" sz="1300" u="none" cap="none" strike="noStrike">
                <a:solidFill>
                  <a:schemeClr val="lt1"/>
                </a:solidFill>
                <a:latin typeface="Helvetica Neue"/>
                <a:ea typeface="Helvetica Neue"/>
                <a:cs typeface="Helvetica Neue"/>
                <a:sym typeface="Helvetica Neue"/>
              </a:rPr>
              <a:t>words sell 1000 </a:t>
            </a:r>
            <a:endParaRPr i="0" sz="13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i="0" lang="en" sz="1300" u="none" cap="none" strike="noStrike">
                <a:solidFill>
                  <a:schemeClr val="lt1"/>
                </a:solidFill>
                <a:latin typeface="Helvetica Neue"/>
                <a:ea typeface="Helvetica Neue"/>
                <a:cs typeface="Helvetica Neue"/>
                <a:sym typeface="Helvetica Neue"/>
              </a:rPr>
              <a:t>pictures!</a:t>
            </a:r>
            <a:endParaRPr i="0" sz="1300" u="none" cap="none" strike="noStrike">
              <a:solidFill>
                <a:schemeClr val="lt1"/>
              </a:solidFill>
              <a:latin typeface="Helvetica Neue"/>
              <a:ea typeface="Helvetica Neue"/>
              <a:cs typeface="Helvetica Neue"/>
              <a:sym typeface="Helvetica Neue"/>
            </a:endParaRPr>
          </a:p>
        </p:txBody>
      </p:sp>
      <p:sp>
        <p:nvSpPr>
          <p:cNvPr id="461" name="Google Shape;461;p63"/>
          <p:cNvSpPr txBox="1"/>
          <p:nvPr/>
        </p:nvSpPr>
        <p:spPr>
          <a:xfrm>
            <a:off x="3000979" y="2769275"/>
            <a:ext cx="1743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cap="none" strike="noStrike">
                <a:solidFill>
                  <a:schemeClr val="dk1"/>
                </a:solidFill>
                <a:latin typeface="Helvetica Neue"/>
                <a:ea typeface="Helvetica Neue"/>
                <a:cs typeface="Helvetica Neue"/>
                <a:sym typeface="Helvetica Neue"/>
              </a:rPr>
              <a:t>Go relax &amp; let me</a:t>
            </a:r>
            <a:endParaRPr>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rPr b="1" i="0" lang="en" cap="none" strike="noStrike">
                <a:solidFill>
                  <a:schemeClr val="dk1"/>
                </a:solidFill>
                <a:latin typeface="Helvetica Neue"/>
                <a:ea typeface="Helvetica Neue"/>
                <a:cs typeface="Helvetica Neue"/>
                <a:sym typeface="Helvetica Neue"/>
              </a:rPr>
              <a:t>Write it for you</a:t>
            </a:r>
            <a:endParaRPr b="1" i="0" cap="none" strike="noStrike">
              <a:solidFill>
                <a:schemeClr val="dk1"/>
              </a:solidFill>
              <a:latin typeface="Helvetica Neue"/>
              <a:ea typeface="Helvetica Neue"/>
              <a:cs typeface="Helvetica Neue"/>
              <a:sym typeface="Helvetica Neue"/>
            </a:endParaRPr>
          </a:p>
        </p:txBody>
      </p:sp>
      <p:sp>
        <p:nvSpPr>
          <p:cNvPr id="462" name="Google Shape;462;p63"/>
          <p:cNvSpPr/>
          <p:nvPr/>
        </p:nvSpPr>
        <p:spPr>
          <a:xfrm>
            <a:off x="4179750" y="67300"/>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F7E5"/>
        </a:solidFill>
      </p:bgPr>
    </p:bg>
    <p:spTree>
      <p:nvGrpSpPr>
        <p:cNvPr id="466" name="Shape 466"/>
        <p:cNvGrpSpPr/>
        <p:nvPr/>
      </p:nvGrpSpPr>
      <p:grpSpPr>
        <a:xfrm>
          <a:off x="0" y="0"/>
          <a:ext cx="0" cy="0"/>
          <a:chOff x="0" y="0"/>
          <a:chExt cx="0" cy="0"/>
        </a:xfrm>
      </p:grpSpPr>
      <p:sp>
        <p:nvSpPr>
          <p:cNvPr id="467" name="Google Shape;467;p64"/>
          <p:cNvSpPr txBox="1"/>
          <p:nvPr/>
        </p:nvSpPr>
        <p:spPr>
          <a:xfrm>
            <a:off x="720375" y="1515825"/>
            <a:ext cx="379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B3A0F"/>
                </a:solidFill>
                <a:latin typeface="Inter"/>
                <a:ea typeface="Inter"/>
                <a:cs typeface="Inter"/>
                <a:sym typeface="Inter"/>
              </a:rPr>
              <a:t>Created by </a:t>
            </a:r>
            <a:r>
              <a:rPr i="1" lang="en" sz="2000">
                <a:solidFill>
                  <a:srgbClr val="0B3A0F"/>
                </a:solidFill>
                <a:latin typeface="Georgia"/>
                <a:ea typeface="Georgia"/>
                <a:cs typeface="Georgia"/>
                <a:sym typeface="Georgia"/>
              </a:rPr>
              <a:t>Tanischa96</a:t>
            </a:r>
            <a:endParaRPr i="1" sz="2000">
              <a:solidFill>
                <a:srgbClr val="0B3A0F"/>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1" name="Shape 471"/>
        <p:cNvGrpSpPr/>
        <p:nvPr/>
      </p:nvGrpSpPr>
      <p:grpSpPr>
        <a:xfrm>
          <a:off x="0" y="0"/>
          <a:ext cx="0" cy="0"/>
          <a:chOff x="0" y="0"/>
          <a:chExt cx="0" cy="0"/>
        </a:xfrm>
      </p:grpSpPr>
      <p:sp>
        <p:nvSpPr>
          <p:cNvPr id="472" name="Google Shape;472;p65"/>
          <p:cNvSpPr/>
          <p:nvPr/>
        </p:nvSpPr>
        <p:spPr>
          <a:xfrm>
            <a:off x="-53975" y="-53975"/>
            <a:ext cx="5323500" cy="3609000"/>
          </a:xfrm>
          <a:prstGeom prst="rect">
            <a:avLst/>
          </a:prstGeom>
          <a:gradFill>
            <a:gsLst>
              <a:gs pos="0">
                <a:srgbClr val="9FC5E8"/>
              </a:gs>
              <a:gs pos="100000">
                <a:srgbClr val="0B5394"/>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65"/>
          <p:cNvSpPr txBox="1"/>
          <p:nvPr/>
        </p:nvSpPr>
        <p:spPr>
          <a:xfrm>
            <a:off x="1520500" y="1508175"/>
            <a:ext cx="2182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accent5"/>
                </a:solidFill>
                <a:latin typeface="Montserrat"/>
                <a:ea typeface="Montserrat"/>
                <a:cs typeface="Montserrat"/>
                <a:sym typeface="Montserrat"/>
              </a:rPr>
              <a:t>SEO EXPERT</a:t>
            </a:r>
            <a:endParaRPr b="1" i="0" sz="2100" u="none" cap="none" strike="noStrike">
              <a:solidFill>
                <a:schemeClr val="accent5"/>
              </a:solidFill>
              <a:latin typeface="Montserrat"/>
              <a:ea typeface="Montserrat"/>
              <a:cs typeface="Montserrat"/>
              <a:sym typeface="Montserrat"/>
            </a:endParaRPr>
          </a:p>
        </p:txBody>
      </p:sp>
      <p:pic>
        <p:nvPicPr>
          <p:cNvPr id="474" name="Google Shape;474;p65"/>
          <p:cNvPicPr preferRelativeResize="0"/>
          <p:nvPr/>
        </p:nvPicPr>
        <p:blipFill rotWithShape="1">
          <a:blip r:embed="rId3">
            <a:alphaModFix/>
          </a:blip>
          <a:srcRect b="0" l="0" r="0" t="0"/>
          <a:stretch/>
        </p:blipFill>
        <p:spPr>
          <a:xfrm>
            <a:off x="169956" y="69400"/>
            <a:ext cx="5099637" cy="3524250"/>
          </a:xfrm>
          <a:prstGeom prst="rect">
            <a:avLst/>
          </a:prstGeom>
          <a:noFill/>
          <a:ln>
            <a:noFill/>
          </a:ln>
        </p:spPr>
      </p:pic>
      <p:pic>
        <p:nvPicPr>
          <p:cNvPr id="475" name="Google Shape;475;p65"/>
          <p:cNvPicPr preferRelativeResize="0"/>
          <p:nvPr/>
        </p:nvPicPr>
        <p:blipFill rotWithShape="1">
          <a:blip r:embed="rId4">
            <a:alphaModFix/>
          </a:blip>
          <a:srcRect b="0" l="0" r="0" t="0"/>
          <a:stretch/>
        </p:blipFill>
        <p:spPr>
          <a:xfrm>
            <a:off x="632624" y="1553099"/>
            <a:ext cx="3973501" cy="402800"/>
          </a:xfrm>
          <a:prstGeom prst="rect">
            <a:avLst/>
          </a:prstGeom>
          <a:noFill/>
          <a:ln>
            <a:noFill/>
          </a:ln>
        </p:spPr>
      </p:pic>
      <p:sp>
        <p:nvSpPr>
          <p:cNvPr id="476" name="Google Shape;476;p65"/>
          <p:cNvSpPr txBox="1"/>
          <p:nvPr/>
        </p:nvSpPr>
        <p:spPr>
          <a:xfrm>
            <a:off x="1269850" y="1516000"/>
            <a:ext cx="2683800" cy="47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accent5"/>
                </a:solidFill>
                <a:latin typeface="Montserrat"/>
                <a:ea typeface="Montserrat"/>
                <a:cs typeface="Montserrat"/>
                <a:sym typeface="Montserrat"/>
              </a:rPr>
              <a:t>SEO EXPERT</a:t>
            </a:r>
            <a:endParaRPr b="1" i="0" sz="1900" u="none" cap="none" strike="noStrike">
              <a:solidFill>
                <a:schemeClr val="accent5"/>
              </a:solidFill>
              <a:latin typeface="Montserrat"/>
              <a:ea typeface="Montserrat"/>
              <a:cs typeface="Montserrat"/>
              <a:sym typeface="Montserrat"/>
            </a:endParaRPr>
          </a:p>
        </p:txBody>
      </p:sp>
      <p:pic>
        <p:nvPicPr>
          <p:cNvPr id="477" name="Google Shape;477;p65"/>
          <p:cNvPicPr preferRelativeResize="0"/>
          <p:nvPr/>
        </p:nvPicPr>
        <p:blipFill rotWithShape="1">
          <a:blip r:embed="rId5">
            <a:alphaModFix/>
          </a:blip>
          <a:srcRect b="0" l="12206" r="12213" t="0"/>
          <a:stretch/>
        </p:blipFill>
        <p:spPr>
          <a:xfrm>
            <a:off x="2085974" y="2748707"/>
            <a:ext cx="1066799" cy="335100"/>
          </a:xfrm>
          <a:prstGeom prst="rect">
            <a:avLst/>
          </a:prstGeom>
          <a:noFill/>
          <a:ln>
            <a:noFill/>
          </a:ln>
          <a:effectLst>
            <a:outerShdw blurRad="63500" sx="102000" rotWithShape="0" algn="ctr" sy="102000">
              <a:srgbClr val="000000">
                <a:alpha val="1176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66"/>
          <p:cNvPicPr preferRelativeResize="0"/>
          <p:nvPr/>
        </p:nvPicPr>
        <p:blipFill rotWithShape="1">
          <a:blip r:embed="rId3">
            <a:alphaModFix/>
          </a:blip>
          <a:srcRect b="0" l="0" r="0" t="0"/>
          <a:stretch/>
        </p:blipFill>
        <p:spPr>
          <a:xfrm>
            <a:off x="0" y="0"/>
            <a:ext cx="5238750" cy="3524507"/>
          </a:xfrm>
          <a:prstGeom prst="rect">
            <a:avLst/>
          </a:prstGeom>
          <a:noFill/>
          <a:ln>
            <a:noFill/>
          </a:ln>
        </p:spPr>
      </p:pic>
      <p:pic>
        <p:nvPicPr>
          <p:cNvPr id="483" name="Google Shape;483;p66"/>
          <p:cNvPicPr preferRelativeResize="0"/>
          <p:nvPr/>
        </p:nvPicPr>
        <p:blipFill rotWithShape="1">
          <a:blip r:embed="rId4">
            <a:alphaModFix/>
          </a:blip>
          <a:srcRect b="0" l="0" r="0" t="0"/>
          <a:stretch/>
        </p:blipFill>
        <p:spPr>
          <a:xfrm>
            <a:off x="185" y="0"/>
            <a:ext cx="5238377" cy="3524249"/>
          </a:xfrm>
          <a:prstGeom prst="rect">
            <a:avLst/>
          </a:prstGeom>
          <a:noFill/>
          <a:ln>
            <a:noFill/>
          </a:ln>
        </p:spPr>
      </p:pic>
      <p:pic>
        <p:nvPicPr>
          <p:cNvPr id="484" name="Google Shape;484;p66"/>
          <p:cNvPicPr preferRelativeResize="0"/>
          <p:nvPr/>
        </p:nvPicPr>
        <p:blipFill rotWithShape="1">
          <a:blip r:embed="rId5">
            <a:alphaModFix/>
          </a:blip>
          <a:srcRect b="0" l="0" r="0" t="0"/>
          <a:stretch/>
        </p:blipFill>
        <p:spPr>
          <a:xfrm>
            <a:off x="185" y="0"/>
            <a:ext cx="5238377" cy="3524249"/>
          </a:xfrm>
          <a:prstGeom prst="rect">
            <a:avLst/>
          </a:prstGeom>
          <a:noFill/>
          <a:ln>
            <a:noFill/>
          </a:ln>
        </p:spPr>
      </p:pic>
      <p:pic>
        <p:nvPicPr>
          <p:cNvPr id="485" name="Google Shape;485;p66"/>
          <p:cNvPicPr preferRelativeResize="0"/>
          <p:nvPr/>
        </p:nvPicPr>
        <p:blipFill rotWithShape="1">
          <a:blip r:embed="rId6">
            <a:alphaModFix/>
          </a:blip>
          <a:srcRect b="0" l="0" r="0" t="0"/>
          <a:stretch/>
        </p:blipFill>
        <p:spPr>
          <a:xfrm>
            <a:off x="185" y="0"/>
            <a:ext cx="5238377" cy="3524249"/>
          </a:xfrm>
          <a:prstGeom prst="rect">
            <a:avLst/>
          </a:prstGeom>
          <a:noFill/>
          <a:ln>
            <a:noFill/>
          </a:ln>
        </p:spPr>
      </p:pic>
      <p:pic>
        <p:nvPicPr>
          <p:cNvPr id="486" name="Google Shape;486;p66"/>
          <p:cNvPicPr preferRelativeResize="0"/>
          <p:nvPr/>
        </p:nvPicPr>
        <p:blipFill rotWithShape="1">
          <a:blip r:embed="rId7">
            <a:alphaModFix/>
          </a:blip>
          <a:srcRect b="0" l="0" r="0" t="0"/>
          <a:stretch/>
        </p:blipFill>
        <p:spPr>
          <a:xfrm>
            <a:off x="185" y="0"/>
            <a:ext cx="5238377" cy="3524249"/>
          </a:xfrm>
          <a:prstGeom prst="rect">
            <a:avLst/>
          </a:prstGeom>
          <a:noFill/>
          <a:ln>
            <a:noFill/>
          </a:ln>
        </p:spPr>
      </p:pic>
      <p:sp>
        <p:nvSpPr>
          <p:cNvPr id="487" name="Google Shape;487;p66"/>
          <p:cNvSpPr txBox="1"/>
          <p:nvPr/>
        </p:nvSpPr>
        <p:spPr>
          <a:xfrm>
            <a:off x="448875" y="1185800"/>
            <a:ext cx="23607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1" i="0" lang="en" sz="2900" u="none" cap="none" strike="noStrike">
                <a:solidFill>
                  <a:srgbClr val="1155CC"/>
                </a:solidFill>
                <a:latin typeface="Oswald"/>
                <a:ea typeface="Oswald"/>
                <a:cs typeface="Oswald"/>
                <a:sym typeface="Oswald"/>
              </a:rPr>
              <a:t>SOCIAL MEDIA</a:t>
            </a:r>
            <a:endParaRPr b="1" i="0" sz="2900" u="none" cap="none" strike="noStrike">
              <a:solidFill>
                <a:srgbClr val="1155CC"/>
              </a:solidFill>
              <a:latin typeface="Oswald"/>
              <a:ea typeface="Oswald"/>
              <a:cs typeface="Oswald"/>
              <a:sym typeface="Oswald"/>
            </a:endParaRPr>
          </a:p>
        </p:txBody>
      </p:sp>
      <p:sp>
        <p:nvSpPr>
          <p:cNvPr id="488" name="Google Shape;488;p66"/>
          <p:cNvSpPr txBox="1"/>
          <p:nvPr/>
        </p:nvSpPr>
        <p:spPr>
          <a:xfrm>
            <a:off x="725975" y="1784300"/>
            <a:ext cx="19599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1155CC"/>
                </a:solidFill>
                <a:latin typeface="Oswald"/>
                <a:ea typeface="Oswald"/>
                <a:cs typeface="Oswald"/>
                <a:sym typeface="Oswald"/>
              </a:rPr>
              <a:t>ADVERTISER</a:t>
            </a:r>
            <a:endParaRPr b="1" i="0" sz="2500" u="none" cap="none" strike="noStrike">
              <a:solidFill>
                <a:srgbClr val="1155CC"/>
              </a:solidFill>
              <a:latin typeface="Oswald"/>
              <a:ea typeface="Oswald"/>
              <a:cs typeface="Oswald"/>
              <a:sym typeface="Oswald"/>
            </a:endParaRPr>
          </a:p>
        </p:txBody>
      </p:sp>
      <p:sp>
        <p:nvSpPr>
          <p:cNvPr id="489" name="Google Shape;489;p66"/>
          <p:cNvSpPr/>
          <p:nvPr/>
        </p:nvSpPr>
        <p:spPr>
          <a:xfrm>
            <a:off x="162275" y="2514150"/>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493" name="Shape 493"/>
        <p:cNvGrpSpPr/>
        <p:nvPr/>
      </p:nvGrpSpPr>
      <p:grpSpPr>
        <a:xfrm>
          <a:off x="0" y="0"/>
          <a:ext cx="0" cy="0"/>
          <a:chOff x="0" y="0"/>
          <a:chExt cx="0" cy="0"/>
        </a:xfrm>
      </p:grpSpPr>
      <p:pic>
        <p:nvPicPr>
          <p:cNvPr id="494" name="Google Shape;494;p67"/>
          <p:cNvPicPr preferRelativeResize="0"/>
          <p:nvPr/>
        </p:nvPicPr>
        <p:blipFill rotWithShape="1">
          <a:blip r:embed="rId3">
            <a:alphaModFix/>
          </a:blip>
          <a:srcRect b="0" l="0" r="0" t="0"/>
          <a:stretch/>
        </p:blipFill>
        <p:spPr>
          <a:xfrm>
            <a:off x="172" y="462700"/>
            <a:ext cx="3225906" cy="3061553"/>
          </a:xfrm>
          <a:prstGeom prst="rect">
            <a:avLst/>
          </a:prstGeom>
          <a:noFill/>
          <a:ln>
            <a:noFill/>
          </a:ln>
        </p:spPr>
      </p:pic>
      <p:pic>
        <p:nvPicPr>
          <p:cNvPr id="495" name="Google Shape;495;p67"/>
          <p:cNvPicPr preferRelativeResize="0"/>
          <p:nvPr/>
        </p:nvPicPr>
        <p:blipFill rotWithShape="1">
          <a:blip r:embed="rId4">
            <a:alphaModFix/>
          </a:blip>
          <a:srcRect b="0" l="42821" r="0" t="0"/>
          <a:stretch/>
        </p:blipFill>
        <p:spPr>
          <a:xfrm>
            <a:off x="2243380" y="0"/>
            <a:ext cx="2995174" cy="3524249"/>
          </a:xfrm>
          <a:prstGeom prst="rect">
            <a:avLst/>
          </a:prstGeom>
          <a:noFill/>
          <a:ln>
            <a:noFill/>
          </a:ln>
        </p:spPr>
      </p:pic>
      <p:pic>
        <p:nvPicPr>
          <p:cNvPr id="496" name="Google Shape;496;p67"/>
          <p:cNvPicPr preferRelativeResize="0"/>
          <p:nvPr/>
        </p:nvPicPr>
        <p:blipFill rotWithShape="1">
          <a:blip r:embed="rId5">
            <a:alphaModFix/>
          </a:blip>
          <a:srcRect b="0" l="0" r="0" t="0"/>
          <a:stretch/>
        </p:blipFill>
        <p:spPr>
          <a:xfrm>
            <a:off x="3052098" y="0"/>
            <a:ext cx="1965104" cy="3524249"/>
          </a:xfrm>
          <a:prstGeom prst="rect">
            <a:avLst/>
          </a:prstGeom>
          <a:noFill/>
          <a:ln>
            <a:noFill/>
          </a:ln>
        </p:spPr>
      </p:pic>
      <p:sp>
        <p:nvSpPr>
          <p:cNvPr id="497" name="Google Shape;497;p67"/>
          <p:cNvSpPr/>
          <p:nvPr/>
        </p:nvSpPr>
        <p:spPr>
          <a:xfrm>
            <a:off x="175" y="2696450"/>
            <a:ext cx="1637100" cy="468600"/>
          </a:xfrm>
          <a:prstGeom prst="rect">
            <a:avLst/>
          </a:prstGeom>
          <a:solidFill>
            <a:srgbClr val="F794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67"/>
          <p:cNvSpPr txBox="1"/>
          <p:nvPr/>
        </p:nvSpPr>
        <p:spPr>
          <a:xfrm>
            <a:off x="82050" y="2684450"/>
            <a:ext cx="1860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Comfortaa"/>
                <a:ea typeface="Comfortaa"/>
                <a:cs typeface="Comfortaa"/>
                <a:sym typeface="Comfortaa"/>
              </a:rPr>
              <a:t>Irish Male</a:t>
            </a:r>
            <a:endParaRPr b="0" i="0" sz="2000" u="none" cap="none" strike="noStrike">
              <a:solidFill>
                <a:srgbClr val="FFFFFF"/>
              </a:solidFill>
              <a:latin typeface="Comfortaa"/>
              <a:ea typeface="Comfortaa"/>
              <a:cs typeface="Comfortaa"/>
              <a:sym typeface="Comfortaa"/>
            </a:endParaRPr>
          </a:p>
        </p:txBody>
      </p:sp>
      <p:sp>
        <p:nvSpPr>
          <p:cNvPr id="499" name="Google Shape;499;p67"/>
          <p:cNvSpPr txBox="1"/>
          <p:nvPr/>
        </p:nvSpPr>
        <p:spPr>
          <a:xfrm>
            <a:off x="3104500" y="838700"/>
            <a:ext cx="1773300" cy="18471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500"/>
              <a:buFont typeface="Arial"/>
              <a:buNone/>
            </a:pPr>
            <a:r>
              <a:rPr b="0" i="0" lang="en" sz="4500" u="none" cap="none" strike="noStrike">
                <a:solidFill>
                  <a:srgbClr val="999999"/>
                </a:solidFill>
                <a:latin typeface="Lobster"/>
                <a:ea typeface="Lobster"/>
                <a:cs typeface="Lobster"/>
                <a:sym typeface="Lobster"/>
              </a:rPr>
              <a:t>Voice</a:t>
            </a:r>
            <a:endParaRPr b="0" i="0" sz="4500" u="none" cap="none" strike="noStrike">
              <a:solidFill>
                <a:srgbClr val="999999"/>
              </a:solidFill>
              <a:latin typeface="Lobster"/>
              <a:ea typeface="Lobster"/>
              <a:cs typeface="Lobster"/>
              <a:sym typeface="Lobster"/>
            </a:endParaRPr>
          </a:p>
          <a:p>
            <a:pPr indent="0" lvl="0" marL="0" marR="0" rtl="0" algn="ctr">
              <a:lnSpc>
                <a:spcPct val="80000"/>
              </a:lnSpc>
              <a:spcBef>
                <a:spcPts val="0"/>
              </a:spcBef>
              <a:spcAft>
                <a:spcPts val="0"/>
              </a:spcAft>
              <a:buClr>
                <a:srgbClr val="000000"/>
              </a:buClr>
              <a:buSzPts val="4500"/>
              <a:buFont typeface="Arial"/>
              <a:buNone/>
            </a:pPr>
            <a:r>
              <a:rPr b="0" i="0" lang="en" sz="4500" u="none" cap="none" strike="noStrike">
                <a:solidFill>
                  <a:srgbClr val="999999"/>
                </a:solidFill>
                <a:latin typeface="Lobster"/>
                <a:ea typeface="Lobster"/>
                <a:cs typeface="Lobster"/>
                <a:sym typeface="Lobster"/>
              </a:rPr>
              <a:t>Over</a:t>
            </a:r>
            <a:endParaRPr b="0" i="0" sz="4500" u="none" cap="none" strike="noStrike">
              <a:solidFill>
                <a:srgbClr val="999999"/>
              </a:solidFill>
              <a:latin typeface="Lobster"/>
              <a:ea typeface="Lobster"/>
              <a:cs typeface="Lobster"/>
              <a:sym typeface="Lobster"/>
            </a:endParaRPr>
          </a:p>
          <a:p>
            <a:pPr indent="0" lvl="0" marL="0" marR="0" rtl="0" algn="ctr">
              <a:lnSpc>
                <a:spcPct val="80000"/>
              </a:lnSpc>
              <a:spcBef>
                <a:spcPts val="0"/>
              </a:spcBef>
              <a:spcAft>
                <a:spcPts val="0"/>
              </a:spcAft>
              <a:buClr>
                <a:srgbClr val="000000"/>
              </a:buClr>
              <a:buSzPts val="4500"/>
              <a:buFont typeface="Arial"/>
              <a:buNone/>
            </a:pPr>
            <a:r>
              <a:rPr b="0" i="0" lang="en" sz="4500" u="none" cap="none" strike="noStrike">
                <a:solidFill>
                  <a:srgbClr val="999999"/>
                </a:solidFill>
                <a:latin typeface="Lobster"/>
                <a:ea typeface="Lobster"/>
                <a:cs typeface="Lobster"/>
                <a:sym typeface="Lobster"/>
              </a:rPr>
              <a:t>Artist</a:t>
            </a:r>
            <a:endParaRPr b="0" i="0" sz="4500" u="none" cap="none" strike="noStrike">
              <a:solidFill>
                <a:srgbClr val="999999"/>
              </a:solidFill>
              <a:latin typeface="Lobster"/>
              <a:ea typeface="Lobster"/>
              <a:cs typeface="Lobster"/>
              <a:sym typeface="Lobster"/>
            </a:endParaRPr>
          </a:p>
        </p:txBody>
      </p:sp>
      <p:sp>
        <p:nvSpPr>
          <p:cNvPr id="500" name="Google Shape;500;p67"/>
          <p:cNvSpPr txBox="1"/>
          <p:nvPr/>
        </p:nvSpPr>
        <p:spPr>
          <a:xfrm>
            <a:off x="3082325" y="811000"/>
            <a:ext cx="1773300" cy="18471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500"/>
              <a:buFont typeface="Arial"/>
              <a:buNone/>
            </a:pPr>
            <a:r>
              <a:rPr b="0" i="0" lang="en" sz="4500" u="none" cap="none" strike="noStrike">
                <a:solidFill>
                  <a:srgbClr val="073763"/>
                </a:solidFill>
                <a:latin typeface="Lobster"/>
                <a:ea typeface="Lobster"/>
                <a:cs typeface="Lobster"/>
                <a:sym typeface="Lobster"/>
              </a:rPr>
              <a:t>Voice</a:t>
            </a:r>
            <a:endParaRPr b="0" i="0" sz="4500" u="none" cap="none" strike="noStrike">
              <a:solidFill>
                <a:srgbClr val="073763"/>
              </a:solidFill>
              <a:latin typeface="Lobster"/>
              <a:ea typeface="Lobster"/>
              <a:cs typeface="Lobster"/>
              <a:sym typeface="Lobster"/>
            </a:endParaRPr>
          </a:p>
          <a:p>
            <a:pPr indent="0" lvl="0" marL="0" marR="0" rtl="0" algn="ctr">
              <a:lnSpc>
                <a:spcPct val="80000"/>
              </a:lnSpc>
              <a:spcBef>
                <a:spcPts val="0"/>
              </a:spcBef>
              <a:spcAft>
                <a:spcPts val="0"/>
              </a:spcAft>
              <a:buClr>
                <a:srgbClr val="000000"/>
              </a:buClr>
              <a:buSzPts val="4500"/>
              <a:buFont typeface="Arial"/>
              <a:buNone/>
            </a:pPr>
            <a:r>
              <a:rPr b="0" i="0" lang="en" sz="4500" u="none" cap="none" strike="noStrike">
                <a:solidFill>
                  <a:srgbClr val="073763"/>
                </a:solidFill>
                <a:latin typeface="Lobster"/>
                <a:ea typeface="Lobster"/>
                <a:cs typeface="Lobster"/>
                <a:sym typeface="Lobster"/>
              </a:rPr>
              <a:t>Over</a:t>
            </a:r>
            <a:endParaRPr b="0" i="0" sz="4500" u="none" cap="none" strike="noStrike">
              <a:solidFill>
                <a:srgbClr val="073763"/>
              </a:solidFill>
              <a:latin typeface="Lobster"/>
              <a:ea typeface="Lobster"/>
              <a:cs typeface="Lobster"/>
              <a:sym typeface="Lobster"/>
            </a:endParaRPr>
          </a:p>
          <a:p>
            <a:pPr indent="0" lvl="0" marL="0" marR="0" rtl="0" algn="ctr">
              <a:lnSpc>
                <a:spcPct val="80000"/>
              </a:lnSpc>
              <a:spcBef>
                <a:spcPts val="0"/>
              </a:spcBef>
              <a:spcAft>
                <a:spcPts val="0"/>
              </a:spcAft>
              <a:buClr>
                <a:srgbClr val="000000"/>
              </a:buClr>
              <a:buSzPts val="4500"/>
              <a:buFont typeface="Arial"/>
              <a:buNone/>
            </a:pPr>
            <a:r>
              <a:rPr b="0" i="0" lang="en" sz="4500" u="none" cap="none" strike="noStrike">
                <a:solidFill>
                  <a:srgbClr val="073763"/>
                </a:solidFill>
                <a:latin typeface="Lobster"/>
                <a:ea typeface="Lobster"/>
                <a:cs typeface="Lobster"/>
                <a:sym typeface="Lobster"/>
              </a:rPr>
              <a:t>Artist</a:t>
            </a:r>
            <a:endParaRPr b="0" i="0" sz="4500" u="none" cap="none" strike="noStrike">
              <a:solidFill>
                <a:srgbClr val="073763"/>
              </a:solidFill>
              <a:latin typeface="Lobster"/>
              <a:ea typeface="Lobster"/>
              <a:cs typeface="Lobster"/>
              <a:sym typeface="Lobster"/>
            </a:endParaRPr>
          </a:p>
        </p:txBody>
      </p:sp>
      <p:sp>
        <p:nvSpPr>
          <p:cNvPr id="501" name="Google Shape;501;p67"/>
          <p:cNvSpPr/>
          <p:nvPr/>
        </p:nvSpPr>
        <p:spPr>
          <a:xfrm>
            <a:off x="3645400" y="2732425"/>
            <a:ext cx="778500" cy="687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68"/>
          <p:cNvPicPr preferRelativeResize="0"/>
          <p:nvPr/>
        </p:nvPicPr>
        <p:blipFill rotWithShape="1">
          <a:blip r:embed="rId3">
            <a:alphaModFix/>
          </a:blip>
          <a:srcRect b="0" l="0" r="0" t="0"/>
          <a:stretch/>
        </p:blipFill>
        <p:spPr>
          <a:xfrm>
            <a:off x="0" y="0"/>
            <a:ext cx="5238750" cy="3524495"/>
          </a:xfrm>
          <a:prstGeom prst="rect">
            <a:avLst/>
          </a:prstGeom>
          <a:noFill/>
          <a:ln>
            <a:noFill/>
          </a:ln>
        </p:spPr>
      </p:pic>
      <p:pic>
        <p:nvPicPr>
          <p:cNvPr id="507" name="Google Shape;507;p68"/>
          <p:cNvPicPr preferRelativeResize="0"/>
          <p:nvPr/>
        </p:nvPicPr>
        <p:blipFill rotWithShape="1">
          <a:blip r:embed="rId4">
            <a:alphaModFix/>
          </a:blip>
          <a:srcRect b="0" l="0" r="0" t="0"/>
          <a:stretch/>
        </p:blipFill>
        <p:spPr>
          <a:xfrm>
            <a:off x="-227575" y="276025"/>
            <a:ext cx="5893400" cy="3125651"/>
          </a:xfrm>
          <a:prstGeom prst="rect">
            <a:avLst/>
          </a:prstGeom>
          <a:noFill/>
          <a:ln>
            <a:noFill/>
          </a:ln>
        </p:spPr>
      </p:pic>
      <p:sp>
        <p:nvSpPr>
          <p:cNvPr id="508" name="Google Shape;508;p68"/>
          <p:cNvSpPr txBox="1"/>
          <p:nvPr/>
        </p:nvSpPr>
        <p:spPr>
          <a:xfrm>
            <a:off x="981075" y="1562025"/>
            <a:ext cx="3276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73763"/>
                </a:solidFill>
                <a:latin typeface="Nunito SemiBold"/>
                <a:ea typeface="Nunito SemiBold"/>
                <a:cs typeface="Nunito SemiBold"/>
                <a:sym typeface="Nunito SemiBold"/>
              </a:rPr>
              <a:t>Mixing and Mastering Engineer</a:t>
            </a:r>
            <a:endParaRPr b="0" i="0" sz="1400" u="none" cap="none" strike="noStrike">
              <a:solidFill>
                <a:srgbClr val="073763"/>
              </a:solidFill>
              <a:latin typeface="Nunito SemiBold"/>
              <a:ea typeface="Nunito SemiBold"/>
              <a:cs typeface="Nunito SemiBold"/>
              <a:sym typeface="Nunito SemiBold"/>
            </a:endParaRPr>
          </a:p>
        </p:txBody>
      </p:sp>
      <p:sp>
        <p:nvSpPr>
          <p:cNvPr id="509" name="Google Shape;509;p68"/>
          <p:cNvSpPr/>
          <p:nvPr/>
        </p:nvSpPr>
        <p:spPr>
          <a:xfrm>
            <a:off x="2133225" y="2559600"/>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AE68"/>
        </a:solidFill>
      </p:bgPr>
    </p:bg>
    <p:spTree>
      <p:nvGrpSpPr>
        <p:cNvPr id="158" name="Shape 158"/>
        <p:cNvGrpSpPr/>
        <p:nvPr/>
      </p:nvGrpSpPr>
      <p:grpSpPr>
        <a:xfrm>
          <a:off x="0" y="0"/>
          <a:ext cx="0" cy="0"/>
          <a:chOff x="0" y="0"/>
          <a:chExt cx="0" cy="0"/>
        </a:xfrm>
      </p:grpSpPr>
      <p:sp>
        <p:nvSpPr>
          <p:cNvPr id="159" name="Google Shape;159;p42"/>
          <p:cNvSpPr txBox="1"/>
          <p:nvPr/>
        </p:nvSpPr>
        <p:spPr>
          <a:xfrm>
            <a:off x="613550" y="422150"/>
            <a:ext cx="3946500" cy="246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Inter"/>
                <a:ea typeface="Inter"/>
                <a:cs typeface="Inter"/>
                <a:sym typeface="Inter"/>
              </a:rPr>
              <a:t>What’s in it for </a:t>
            </a:r>
            <a:r>
              <a:rPr b="1" i="1" lang="en" sz="1200">
                <a:solidFill>
                  <a:schemeClr val="lt1"/>
                </a:solidFill>
                <a:latin typeface="Georgia"/>
                <a:ea typeface="Georgia"/>
                <a:cs typeface="Georgia"/>
                <a:sym typeface="Georgia"/>
              </a:rPr>
              <a:t>you</a:t>
            </a:r>
            <a:endParaRPr b="1" sz="1200">
              <a:solidFill>
                <a:schemeClr val="lt1"/>
              </a:solidFill>
              <a:latin typeface="Inter"/>
              <a:ea typeface="Inter"/>
              <a:cs typeface="Inter"/>
              <a:sym typeface="Inter"/>
            </a:endParaRPr>
          </a:p>
          <a:p>
            <a:pPr indent="0" lvl="0" marL="0" rtl="0" algn="l">
              <a:spcBef>
                <a:spcPts val="0"/>
              </a:spcBef>
              <a:spcAft>
                <a:spcPts val="0"/>
              </a:spcAft>
              <a:buNone/>
            </a:pPr>
            <a:r>
              <a:t/>
            </a:r>
            <a:endParaRPr b="1" sz="900">
              <a:solidFill>
                <a:schemeClr val="lt1"/>
              </a:solidFill>
              <a:latin typeface="Inter"/>
              <a:ea typeface="Inter"/>
              <a:cs typeface="Inter"/>
              <a:sym typeface="Inter"/>
            </a:endParaRPr>
          </a:p>
          <a:p>
            <a:pPr indent="0" lvl="0" marL="0" rtl="0" algn="l">
              <a:spcBef>
                <a:spcPts val="0"/>
              </a:spcBef>
              <a:spcAft>
                <a:spcPts val="0"/>
              </a:spcAft>
              <a:buNone/>
            </a:pPr>
            <a:r>
              <a:rPr lang="en" sz="900">
                <a:solidFill>
                  <a:schemeClr val="lt1"/>
                </a:solidFill>
                <a:latin typeface="Inter"/>
                <a:ea typeface="Inter"/>
                <a:cs typeface="Inter"/>
                <a:sym typeface="Inter"/>
              </a:rPr>
              <a:t>You Gig image is your first interaction with your future client, and some services are very hard to portray in a visual way. That’s why, we have partnered up with some Fiverr sellers to create a pool of templated Gig images that are </a:t>
            </a:r>
            <a:r>
              <a:rPr lang="en" sz="900">
                <a:solidFill>
                  <a:schemeClr val="lt1"/>
                </a:solidFill>
                <a:latin typeface="Inter"/>
                <a:ea typeface="Inter"/>
                <a:cs typeface="Inter"/>
                <a:sym typeface="Inter"/>
              </a:rPr>
              <a:t>engaging</a:t>
            </a:r>
            <a:r>
              <a:rPr lang="en" sz="900">
                <a:solidFill>
                  <a:schemeClr val="lt1"/>
                </a:solidFill>
                <a:latin typeface="Inter"/>
                <a:ea typeface="Inter"/>
                <a:cs typeface="Inter"/>
                <a:sym typeface="Inter"/>
              </a:rPr>
              <a:t>, that highlight your key value </a:t>
            </a:r>
            <a:r>
              <a:rPr lang="en" sz="900">
                <a:solidFill>
                  <a:schemeClr val="lt1"/>
                </a:solidFill>
                <a:latin typeface="Inter"/>
                <a:ea typeface="Inter"/>
                <a:cs typeface="Inter"/>
                <a:sym typeface="Inter"/>
              </a:rPr>
              <a:t>proposition</a:t>
            </a:r>
            <a:r>
              <a:rPr lang="en" sz="900">
                <a:solidFill>
                  <a:schemeClr val="lt1"/>
                </a:solidFill>
                <a:latin typeface="Inter"/>
                <a:ea typeface="Inter"/>
                <a:cs typeface="Inter"/>
                <a:sym typeface="Inter"/>
              </a:rPr>
              <a:t> and that are fully editable.</a:t>
            </a:r>
            <a:endParaRPr sz="900">
              <a:solidFill>
                <a:schemeClr val="lt1"/>
              </a:solidFill>
              <a:latin typeface="Inter"/>
              <a:ea typeface="Inter"/>
              <a:cs typeface="Inter"/>
              <a:sym typeface="Inter"/>
            </a:endParaRPr>
          </a:p>
          <a:p>
            <a:pPr indent="0" lvl="0" marL="0" rtl="0" algn="l">
              <a:spcBef>
                <a:spcPts val="0"/>
              </a:spcBef>
              <a:spcAft>
                <a:spcPts val="0"/>
              </a:spcAft>
              <a:buNone/>
            </a:pPr>
            <a:r>
              <a:t/>
            </a:r>
            <a:endParaRPr sz="900">
              <a:solidFill>
                <a:schemeClr val="lt1"/>
              </a:solidFill>
              <a:latin typeface="Inter"/>
              <a:ea typeface="Inter"/>
              <a:cs typeface="Inter"/>
              <a:sym typeface="Inter"/>
            </a:endParaRPr>
          </a:p>
          <a:p>
            <a:pPr indent="0" lvl="0" marL="0" rtl="0" algn="l">
              <a:spcBef>
                <a:spcPts val="0"/>
              </a:spcBef>
              <a:spcAft>
                <a:spcPts val="0"/>
              </a:spcAft>
              <a:buNone/>
            </a:pPr>
            <a:r>
              <a:rPr lang="en" sz="900">
                <a:solidFill>
                  <a:schemeClr val="lt1"/>
                </a:solidFill>
                <a:latin typeface="Inter"/>
                <a:ea typeface="Inter"/>
                <a:cs typeface="Inter"/>
                <a:sym typeface="Inter"/>
              </a:rPr>
              <a:t>These images have been created based on some best practices such as:</a:t>
            </a:r>
            <a:endParaRPr sz="900">
              <a:solidFill>
                <a:schemeClr val="lt1"/>
              </a:solidFill>
              <a:latin typeface="Inter"/>
              <a:ea typeface="Inter"/>
              <a:cs typeface="Inter"/>
              <a:sym typeface="Inter"/>
            </a:endParaRPr>
          </a:p>
          <a:p>
            <a:pPr indent="-292100" lvl="0" marL="457200" rtl="0" algn="l">
              <a:lnSpc>
                <a:spcPct val="115000"/>
              </a:lnSpc>
              <a:spcBef>
                <a:spcPts val="0"/>
              </a:spcBef>
              <a:spcAft>
                <a:spcPts val="0"/>
              </a:spcAft>
              <a:buClr>
                <a:srgbClr val="FFFFFF"/>
              </a:buClr>
              <a:buSzPts val="1000"/>
              <a:buChar char="●"/>
            </a:pPr>
            <a:r>
              <a:rPr lang="en" sz="900">
                <a:solidFill>
                  <a:schemeClr val="lt1"/>
                </a:solidFill>
                <a:latin typeface="Inter"/>
                <a:ea typeface="Inter"/>
                <a:cs typeface="Inter"/>
                <a:sym typeface="Inter"/>
              </a:rPr>
              <a:t>Featuring yourself in the image </a:t>
            </a:r>
            <a:endParaRPr sz="900">
              <a:solidFill>
                <a:schemeClr val="lt1"/>
              </a:solidFill>
              <a:latin typeface="Inter"/>
              <a:ea typeface="Inter"/>
              <a:cs typeface="Inter"/>
              <a:sym typeface="Inter"/>
            </a:endParaRPr>
          </a:p>
          <a:p>
            <a:pPr indent="-292100" lvl="0" marL="457200" rtl="0" algn="l">
              <a:lnSpc>
                <a:spcPct val="115000"/>
              </a:lnSpc>
              <a:spcBef>
                <a:spcPts val="0"/>
              </a:spcBef>
              <a:spcAft>
                <a:spcPts val="0"/>
              </a:spcAft>
              <a:buClr>
                <a:srgbClr val="FFFFFF"/>
              </a:buClr>
              <a:buSzPts val="1000"/>
              <a:buChar char="●"/>
            </a:pPr>
            <a:r>
              <a:rPr lang="en" sz="900">
                <a:solidFill>
                  <a:schemeClr val="lt1"/>
                </a:solidFill>
                <a:latin typeface="Inter"/>
                <a:ea typeface="Inter"/>
                <a:cs typeface="Inter"/>
                <a:sym typeface="Inter"/>
              </a:rPr>
              <a:t>If adding text - it should take up no more than 20% of the image </a:t>
            </a:r>
            <a:endParaRPr sz="900">
              <a:solidFill>
                <a:schemeClr val="lt1"/>
              </a:solidFill>
              <a:latin typeface="Inter"/>
              <a:ea typeface="Inter"/>
              <a:cs typeface="Inter"/>
              <a:sym typeface="Inter"/>
            </a:endParaRPr>
          </a:p>
          <a:p>
            <a:pPr indent="-292100" lvl="0" marL="457200" rtl="0" algn="l">
              <a:lnSpc>
                <a:spcPct val="115000"/>
              </a:lnSpc>
              <a:spcBef>
                <a:spcPts val="0"/>
              </a:spcBef>
              <a:spcAft>
                <a:spcPts val="0"/>
              </a:spcAft>
              <a:buClr>
                <a:srgbClr val="FFFFFF"/>
              </a:buClr>
              <a:buSzPts val="1000"/>
              <a:buChar char="●"/>
            </a:pPr>
            <a:r>
              <a:rPr lang="en" sz="900">
                <a:solidFill>
                  <a:schemeClr val="lt1"/>
                </a:solidFill>
                <a:latin typeface="Inter"/>
                <a:ea typeface="Inter"/>
                <a:cs typeface="Inter"/>
                <a:sym typeface="Inter"/>
              </a:rPr>
              <a:t>Mentioning skills or service name</a:t>
            </a:r>
            <a:endParaRPr sz="900">
              <a:solidFill>
                <a:schemeClr val="lt1"/>
              </a:solidFill>
              <a:latin typeface="Inter"/>
              <a:ea typeface="Inter"/>
              <a:cs typeface="Inter"/>
              <a:sym typeface="Inter"/>
            </a:endParaRPr>
          </a:p>
          <a:p>
            <a:pPr indent="-292100" lvl="0" marL="457200" rtl="0" algn="l">
              <a:lnSpc>
                <a:spcPct val="115000"/>
              </a:lnSpc>
              <a:spcBef>
                <a:spcPts val="0"/>
              </a:spcBef>
              <a:spcAft>
                <a:spcPts val="0"/>
              </a:spcAft>
              <a:buClr>
                <a:srgbClr val="FFFFFF"/>
              </a:buClr>
              <a:buSzPts val="1000"/>
              <a:buChar char="●"/>
            </a:pPr>
            <a:r>
              <a:rPr lang="en" sz="900">
                <a:solidFill>
                  <a:schemeClr val="lt1"/>
                </a:solidFill>
                <a:latin typeface="Inter"/>
                <a:ea typeface="Inter"/>
                <a:cs typeface="Inter"/>
                <a:sym typeface="Inter"/>
              </a:rPr>
              <a:t>Adding a sales message </a:t>
            </a:r>
            <a:endParaRPr sz="900">
              <a:solidFill>
                <a:schemeClr val="lt1"/>
              </a:solidFill>
              <a:latin typeface="Inter"/>
              <a:ea typeface="Inter"/>
              <a:cs typeface="Inter"/>
              <a:sym typeface="Int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69"/>
          <p:cNvPicPr preferRelativeResize="0"/>
          <p:nvPr/>
        </p:nvPicPr>
        <p:blipFill rotWithShape="1">
          <a:blip r:embed="rId3">
            <a:alphaModFix/>
          </a:blip>
          <a:srcRect b="0" l="0" r="0" t="0"/>
          <a:stretch/>
        </p:blipFill>
        <p:spPr>
          <a:xfrm>
            <a:off x="0" y="0"/>
            <a:ext cx="5238750" cy="3524507"/>
          </a:xfrm>
          <a:prstGeom prst="rect">
            <a:avLst/>
          </a:prstGeom>
          <a:noFill/>
          <a:ln>
            <a:noFill/>
          </a:ln>
        </p:spPr>
      </p:pic>
      <p:pic>
        <p:nvPicPr>
          <p:cNvPr id="515" name="Google Shape;515;p69"/>
          <p:cNvPicPr preferRelativeResize="0"/>
          <p:nvPr/>
        </p:nvPicPr>
        <p:blipFill rotWithShape="1">
          <a:blip r:embed="rId4">
            <a:alphaModFix/>
          </a:blip>
          <a:srcRect b="0" l="0" r="0" t="0"/>
          <a:stretch/>
        </p:blipFill>
        <p:spPr>
          <a:xfrm>
            <a:off x="185" y="0"/>
            <a:ext cx="5238377" cy="3524249"/>
          </a:xfrm>
          <a:prstGeom prst="rect">
            <a:avLst/>
          </a:prstGeom>
          <a:noFill/>
          <a:ln>
            <a:noFill/>
          </a:ln>
        </p:spPr>
      </p:pic>
      <p:sp>
        <p:nvSpPr>
          <p:cNvPr id="516" name="Google Shape;516;p69"/>
          <p:cNvSpPr/>
          <p:nvPr/>
        </p:nvSpPr>
        <p:spPr>
          <a:xfrm>
            <a:off x="-129650" y="3206250"/>
            <a:ext cx="5533800" cy="159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69"/>
          <p:cNvSpPr/>
          <p:nvPr/>
        </p:nvSpPr>
        <p:spPr>
          <a:xfrm>
            <a:off x="-129650" y="159000"/>
            <a:ext cx="5533800" cy="159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69"/>
          <p:cNvSpPr txBox="1"/>
          <p:nvPr/>
        </p:nvSpPr>
        <p:spPr>
          <a:xfrm>
            <a:off x="1933000" y="1303025"/>
            <a:ext cx="14085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999999"/>
                </a:solidFill>
                <a:latin typeface="Impact"/>
                <a:ea typeface="Impact"/>
                <a:cs typeface="Impact"/>
                <a:sym typeface="Impact"/>
              </a:rPr>
              <a:t>CUSTOM BEATS</a:t>
            </a:r>
            <a:endParaRPr b="0" i="0" sz="2600" u="none" cap="none" strike="noStrike">
              <a:solidFill>
                <a:srgbClr val="999999"/>
              </a:solidFill>
              <a:latin typeface="Impact"/>
              <a:ea typeface="Impact"/>
              <a:cs typeface="Impact"/>
              <a:sym typeface="Impact"/>
            </a:endParaRPr>
          </a:p>
        </p:txBody>
      </p:sp>
      <p:sp>
        <p:nvSpPr>
          <p:cNvPr id="519" name="Google Shape;519;p69"/>
          <p:cNvSpPr txBox="1"/>
          <p:nvPr/>
        </p:nvSpPr>
        <p:spPr>
          <a:xfrm>
            <a:off x="1915125" y="1269650"/>
            <a:ext cx="14085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FFFFFF"/>
                </a:solidFill>
                <a:latin typeface="Impact"/>
                <a:ea typeface="Impact"/>
                <a:cs typeface="Impact"/>
                <a:sym typeface="Impact"/>
              </a:rPr>
              <a:t>CUSTOM BEATS</a:t>
            </a:r>
            <a:endParaRPr b="0" i="0" sz="2600" u="none" cap="none" strike="noStrike">
              <a:solidFill>
                <a:srgbClr val="FFFFFF"/>
              </a:solidFill>
              <a:latin typeface="Impact"/>
              <a:ea typeface="Impact"/>
              <a:cs typeface="Impact"/>
              <a:sym typeface="Impact"/>
            </a:endParaRPr>
          </a:p>
        </p:txBody>
      </p:sp>
      <p:sp>
        <p:nvSpPr>
          <p:cNvPr id="520" name="Google Shape;520;p69"/>
          <p:cNvSpPr txBox="1"/>
          <p:nvPr/>
        </p:nvSpPr>
        <p:spPr>
          <a:xfrm>
            <a:off x="-65650" y="92500"/>
            <a:ext cx="56694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matic SC"/>
                <a:ea typeface="Amatic SC"/>
                <a:cs typeface="Amatic SC"/>
                <a:sym typeface="Amatic SC"/>
              </a:rPr>
              <a:t>Music producer </a:t>
            </a:r>
            <a:r>
              <a:rPr b="0" i="0" lang="en" sz="700" u="none" cap="none" strike="noStrike">
                <a:solidFill>
                  <a:schemeClr val="dk1"/>
                </a:solidFill>
                <a:latin typeface="Amatic SC"/>
                <a:ea typeface="Amatic SC"/>
                <a:cs typeface="Amatic SC"/>
                <a:sym typeface="Amatic SC"/>
              </a:rPr>
              <a:t>Music producer Music producer Music producer Music producer Music producer Music producer Music producer Music producer Music producer Music producer Music producer Music producer Music producer</a:t>
            </a:r>
            <a:endParaRPr b="0" i="0" sz="700" u="none" cap="none" strike="noStrike">
              <a:solidFill>
                <a:schemeClr val="dk1"/>
              </a:solidFill>
              <a:latin typeface="Amatic SC"/>
              <a:ea typeface="Amatic SC"/>
              <a:cs typeface="Amatic SC"/>
              <a:sym typeface="Amatic SC"/>
            </a:endParaRPr>
          </a:p>
        </p:txBody>
      </p:sp>
      <p:sp>
        <p:nvSpPr>
          <p:cNvPr id="521" name="Google Shape;521;p69"/>
          <p:cNvSpPr txBox="1"/>
          <p:nvPr/>
        </p:nvSpPr>
        <p:spPr>
          <a:xfrm>
            <a:off x="-65650" y="3139500"/>
            <a:ext cx="56694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matic SC"/>
                <a:ea typeface="Amatic SC"/>
                <a:cs typeface="Amatic SC"/>
                <a:sym typeface="Amatic SC"/>
              </a:rPr>
              <a:t>Music producer </a:t>
            </a:r>
            <a:r>
              <a:rPr b="0" i="0" lang="en" sz="700" u="none" cap="none" strike="noStrike">
                <a:solidFill>
                  <a:schemeClr val="dk1"/>
                </a:solidFill>
                <a:latin typeface="Amatic SC"/>
                <a:ea typeface="Amatic SC"/>
                <a:cs typeface="Amatic SC"/>
                <a:sym typeface="Amatic SC"/>
              </a:rPr>
              <a:t>Music producer Music producer Music producer Music producer Music producer Music producer Music producer Music producer Music producer Music producer Music producer Music producer Music producer</a:t>
            </a:r>
            <a:endParaRPr b="0" i="0" sz="700" u="none" cap="none" strike="noStrike">
              <a:solidFill>
                <a:schemeClr val="dk1"/>
              </a:solidFill>
              <a:latin typeface="Amatic SC"/>
              <a:ea typeface="Amatic SC"/>
              <a:cs typeface="Amatic SC"/>
              <a:sym typeface="Amatic S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70"/>
          <p:cNvPicPr preferRelativeResize="0"/>
          <p:nvPr/>
        </p:nvPicPr>
        <p:blipFill rotWithShape="1">
          <a:blip r:embed="rId3">
            <a:alphaModFix/>
          </a:blip>
          <a:srcRect b="0" l="0" r="0" t="0"/>
          <a:stretch/>
        </p:blipFill>
        <p:spPr>
          <a:xfrm>
            <a:off x="0" y="-131"/>
            <a:ext cx="5238750" cy="3524507"/>
          </a:xfrm>
          <a:prstGeom prst="rect">
            <a:avLst/>
          </a:prstGeom>
          <a:noFill/>
          <a:ln>
            <a:noFill/>
          </a:ln>
        </p:spPr>
      </p:pic>
      <p:pic>
        <p:nvPicPr>
          <p:cNvPr id="527" name="Google Shape;527;p70"/>
          <p:cNvPicPr preferRelativeResize="0"/>
          <p:nvPr/>
        </p:nvPicPr>
        <p:blipFill rotWithShape="1">
          <a:blip r:embed="rId4">
            <a:alphaModFix/>
          </a:blip>
          <a:srcRect b="0" l="0" r="0" t="0"/>
          <a:stretch/>
        </p:blipFill>
        <p:spPr>
          <a:xfrm>
            <a:off x="204787" y="1591349"/>
            <a:ext cx="4829175" cy="341550"/>
          </a:xfrm>
          <a:prstGeom prst="rect">
            <a:avLst/>
          </a:prstGeom>
          <a:noFill/>
          <a:ln>
            <a:noFill/>
          </a:ln>
        </p:spPr>
      </p:pic>
      <p:sp>
        <p:nvSpPr>
          <p:cNvPr id="528" name="Google Shape;528;p70"/>
          <p:cNvSpPr txBox="1"/>
          <p:nvPr/>
        </p:nvSpPr>
        <p:spPr>
          <a:xfrm>
            <a:off x="759963" y="1546575"/>
            <a:ext cx="3718800" cy="431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Nunito"/>
                <a:ea typeface="Nunito"/>
                <a:cs typeface="Nunito"/>
                <a:sym typeface="Nunito"/>
              </a:rPr>
              <a:t>SEM Specialist</a:t>
            </a:r>
            <a:endParaRPr b="1" i="0" sz="1600" u="none" cap="none" strike="noStrike">
              <a:solidFill>
                <a:srgbClr val="FFFFFF"/>
              </a:solidFill>
              <a:latin typeface="Nunito"/>
              <a:ea typeface="Nunito"/>
              <a:cs typeface="Nunito"/>
              <a:sym typeface="Nunito"/>
            </a:endParaRPr>
          </a:p>
        </p:txBody>
      </p:sp>
      <p:sp>
        <p:nvSpPr>
          <p:cNvPr id="529" name="Google Shape;529;p70"/>
          <p:cNvSpPr/>
          <p:nvPr/>
        </p:nvSpPr>
        <p:spPr>
          <a:xfrm>
            <a:off x="2133225" y="2520650"/>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71"/>
          <p:cNvPicPr preferRelativeResize="0"/>
          <p:nvPr/>
        </p:nvPicPr>
        <p:blipFill rotWithShape="1">
          <a:blip r:embed="rId3">
            <a:alphaModFix/>
          </a:blip>
          <a:srcRect b="0" l="0" r="0" t="0"/>
          <a:stretch/>
        </p:blipFill>
        <p:spPr>
          <a:xfrm>
            <a:off x="376" y="0"/>
            <a:ext cx="5238372" cy="3524249"/>
          </a:xfrm>
          <a:prstGeom prst="rect">
            <a:avLst/>
          </a:prstGeom>
          <a:noFill/>
          <a:ln>
            <a:noFill/>
          </a:ln>
        </p:spPr>
      </p:pic>
      <p:pic>
        <p:nvPicPr>
          <p:cNvPr id="535" name="Google Shape;535;p71"/>
          <p:cNvPicPr preferRelativeResize="0"/>
          <p:nvPr/>
        </p:nvPicPr>
        <p:blipFill rotWithShape="1">
          <a:blip r:embed="rId4">
            <a:alphaModFix/>
          </a:blip>
          <a:srcRect b="0" l="0" r="0" t="0"/>
          <a:stretch/>
        </p:blipFill>
        <p:spPr>
          <a:xfrm>
            <a:off x="185" y="0"/>
            <a:ext cx="5238377" cy="3524249"/>
          </a:xfrm>
          <a:prstGeom prst="rect">
            <a:avLst/>
          </a:prstGeom>
          <a:noFill/>
          <a:ln>
            <a:noFill/>
          </a:ln>
        </p:spPr>
      </p:pic>
      <p:sp>
        <p:nvSpPr>
          <p:cNvPr id="536" name="Google Shape;536;p71"/>
          <p:cNvSpPr txBox="1"/>
          <p:nvPr/>
        </p:nvSpPr>
        <p:spPr>
          <a:xfrm>
            <a:off x="347700" y="1461550"/>
            <a:ext cx="245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7" name="Google Shape;537;p71"/>
          <p:cNvPicPr preferRelativeResize="0"/>
          <p:nvPr/>
        </p:nvPicPr>
        <p:blipFill rotWithShape="1">
          <a:blip r:embed="rId5">
            <a:alphaModFix/>
          </a:blip>
          <a:srcRect b="0" l="0" r="0" t="0"/>
          <a:stretch/>
        </p:blipFill>
        <p:spPr>
          <a:xfrm>
            <a:off x="347712" y="634223"/>
            <a:ext cx="2397526" cy="2432650"/>
          </a:xfrm>
          <a:prstGeom prst="rect">
            <a:avLst/>
          </a:prstGeom>
          <a:noFill/>
          <a:ln>
            <a:noFill/>
          </a:ln>
        </p:spPr>
      </p:pic>
      <p:sp>
        <p:nvSpPr>
          <p:cNvPr id="538" name="Google Shape;538;p71"/>
          <p:cNvSpPr txBox="1"/>
          <p:nvPr/>
        </p:nvSpPr>
        <p:spPr>
          <a:xfrm>
            <a:off x="573725" y="1512950"/>
            <a:ext cx="19455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434343"/>
                </a:solidFill>
                <a:latin typeface="Georgia"/>
                <a:ea typeface="Georgia"/>
                <a:cs typeface="Georgia"/>
                <a:sym typeface="Georgia"/>
              </a:rPr>
              <a:t>Professional</a:t>
            </a:r>
            <a:endParaRPr b="0" i="0" sz="1900" u="none" cap="none" strike="noStrike">
              <a:solidFill>
                <a:srgbClr val="434343"/>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434343"/>
                </a:solidFill>
                <a:latin typeface="Georgia"/>
                <a:ea typeface="Georgia"/>
                <a:cs typeface="Georgia"/>
                <a:sym typeface="Georgia"/>
              </a:rPr>
              <a:t>Content Writing</a:t>
            </a:r>
            <a:endParaRPr b="0" i="0" sz="1900" u="none" cap="none" strike="noStrike">
              <a:solidFill>
                <a:srgbClr val="434343"/>
              </a:solidFill>
              <a:latin typeface="Georgia"/>
              <a:ea typeface="Georgia"/>
              <a:cs typeface="Georgia"/>
              <a:sym typeface="Georgia"/>
            </a:endParaRPr>
          </a:p>
        </p:txBody>
      </p:sp>
      <p:sp>
        <p:nvSpPr>
          <p:cNvPr id="539" name="Google Shape;539;p71"/>
          <p:cNvSpPr/>
          <p:nvPr/>
        </p:nvSpPr>
        <p:spPr>
          <a:xfrm>
            <a:off x="4329050" y="2650875"/>
            <a:ext cx="804900" cy="769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72"/>
          <p:cNvPicPr preferRelativeResize="0"/>
          <p:nvPr/>
        </p:nvPicPr>
        <p:blipFill rotWithShape="1">
          <a:blip r:embed="rId3">
            <a:alphaModFix/>
          </a:blip>
          <a:srcRect b="0" l="0" r="0" t="0"/>
          <a:stretch/>
        </p:blipFill>
        <p:spPr>
          <a:xfrm>
            <a:off x="0" y="0"/>
            <a:ext cx="5238750" cy="3524503"/>
          </a:xfrm>
          <a:prstGeom prst="rect">
            <a:avLst/>
          </a:prstGeom>
          <a:noFill/>
          <a:ln>
            <a:noFill/>
          </a:ln>
        </p:spPr>
      </p:pic>
      <p:sp>
        <p:nvSpPr>
          <p:cNvPr id="545" name="Google Shape;545;p72"/>
          <p:cNvSpPr txBox="1"/>
          <p:nvPr/>
        </p:nvSpPr>
        <p:spPr>
          <a:xfrm>
            <a:off x="241650" y="100200"/>
            <a:ext cx="4149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latin typeface="Montserrat"/>
                <a:ea typeface="Montserrat"/>
                <a:cs typeface="Montserrat"/>
                <a:sym typeface="Montserrat"/>
              </a:rPr>
              <a:t>Translate:</a:t>
            </a:r>
            <a:endParaRPr b="1" i="0" sz="1900" u="none" cap="none" strike="noStrike">
              <a:solidFill>
                <a:srgbClr val="FFFFFF"/>
              </a:solidFill>
              <a:latin typeface="Montserrat"/>
              <a:ea typeface="Montserrat"/>
              <a:cs typeface="Montserrat"/>
              <a:sym typeface="Montserrat"/>
            </a:endParaRPr>
          </a:p>
        </p:txBody>
      </p:sp>
      <p:sp>
        <p:nvSpPr>
          <p:cNvPr id="546" name="Google Shape;546;p72"/>
          <p:cNvSpPr txBox="1"/>
          <p:nvPr/>
        </p:nvSpPr>
        <p:spPr>
          <a:xfrm>
            <a:off x="377150" y="577200"/>
            <a:ext cx="1579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B5394"/>
                </a:solidFill>
                <a:latin typeface="Montserrat SemiBold"/>
                <a:ea typeface="Montserrat SemiBold"/>
                <a:cs typeface="Montserrat SemiBold"/>
                <a:sym typeface="Montserrat SemiBold"/>
              </a:rPr>
              <a:t>French</a:t>
            </a:r>
            <a:endParaRPr b="0" i="0" sz="900" u="none" cap="none" strike="noStrike">
              <a:solidFill>
                <a:srgbClr val="0B5394"/>
              </a:solidFill>
              <a:latin typeface="Montserrat SemiBold"/>
              <a:ea typeface="Montserrat SemiBold"/>
              <a:cs typeface="Montserrat SemiBold"/>
              <a:sym typeface="Montserrat SemiBold"/>
            </a:endParaRPr>
          </a:p>
        </p:txBody>
      </p:sp>
      <p:sp>
        <p:nvSpPr>
          <p:cNvPr id="547" name="Google Shape;547;p72"/>
          <p:cNvSpPr txBox="1"/>
          <p:nvPr/>
        </p:nvSpPr>
        <p:spPr>
          <a:xfrm>
            <a:off x="2940775" y="577200"/>
            <a:ext cx="1579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B5394"/>
                </a:solidFill>
                <a:latin typeface="Montserrat SemiBold"/>
                <a:ea typeface="Montserrat SemiBold"/>
                <a:cs typeface="Montserrat SemiBold"/>
                <a:sym typeface="Montserrat SemiBold"/>
              </a:rPr>
              <a:t>English</a:t>
            </a:r>
            <a:endParaRPr b="0" i="0" sz="900" u="none" cap="none" strike="noStrike">
              <a:solidFill>
                <a:srgbClr val="0B5394"/>
              </a:solidFill>
              <a:latin typeface="Montserrat SemiBold"/>
              <a:ea typeface="Montserrat SemiBold"/>
              <a:cs typeface="Montserrat SemiBold"/>
              <a:sym typeface="Montserrat SemiBold"/>
            </a:endParaRPr>
          </a:p>
        </p:txBody>
      </p:sp>
      <p:sp>
        <p:nvSpPr>
          <p:cNvPr id="548" name="Google Shape;548;p72"/>
          <p:cNvSpPr txBox="1"/>
          <p:nvPr/>
        </p:nvSpPr>
        <p:spPr>
          <a:xfrm>
            <a:off x="241650" y="1612075"/>
            <a:ext cx="2298600" cy="818100"/>
          </a:xfrm>
          <a:prstGeom prst="rect">
            <a:avLst/>
          </a:prstGeom>
          <a:noFill/>
          <a:ln>
            <a:noFill/>
          </a:ln>
        </p:spPr>
        <p:txBody>
          <a:bodyPr anchorCtr="0" anchor="t" bIns="91425" lIns="91425" spcFirstLastPara="1" rIns="91425" wrap="square" tIns="91425">
            <a:spAutoFit/>
          </a:bodyPr>
          <a:lstStyle/>
          <a:p>
            <a:pPr indent="0" lvl="0" marL="0" marR="38100" rtl="0" algn="ctr">
              <a:lnSpc>
                <a:spcPct val="128571"/>
              </a:lnSpc>
              <a:spcBef>
                <a:spcPts val="0"/>
              </a:spcBef>
              <a:spcAft>
                <a:spcPts val="0"/>
              </a:spcAft>
              <a:buClr>
                <a:srgbClr val="000000"/>
              </a:buClr>
              <a:buSzPts val="1800"/>
              <a:buFont typeface="Arial"/>
              <a:buNone/>
            </a:pPr>
            <a:r>
              <a:rPr b="1" i="0" lang="en" sz="1800" u="none" cap="none" strike="noStrike">
                <a:solidFill>
                  <a:srgbClr val="0B5394"/>
                </a:solidFill>
                <a:latin typeface="Montserrat"/>
                <a:ea typeface="Montserrat"/>
                <a:cs typeface="Montserrat"/>
                <a:sym typeface="Montserrat"/>
              </a:rPr>
              <a:t>Traductions professionnelles</a:t>
            </a:r>
            <a:endParaRPr b="1" i="0" sz="1800" u="none" cap="none" strike="noStrike">
              <a:solidFill>
                <a:srgbClr val="0B5394"/>
              </a:solidFill>
              <a:latin typeface="Montserrat"/>
              <a:ea typeface="Montserrat"/>
              <a:cs typeface="Montserrat"/>
              <a:sym typeface="Montserrat"/>
            </a:endParaRPr>
          </a:p>
        </p:txBody>
      </p:sp>
      <p:sp>
        <p:nvSpPr>
          <p:cNvPr id="549" name="Google Shape;549;p72"/>
          <p:cNvSpPr txBox="1"/>
          <p:nvPr/>
        </p:nvSpPr>
        <p:spPr>
          <a:xfrm>
            <a:off x="2705075" y="1612075"/>
            <a:ext cx="2298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B5394"/>
                </a:solidFill>
                <a:latin typeface="Montserrat"/>
                <a:ea typeface="Montserrat"/>
                <a:cs typeface="Montserrat"/>
                <a:sym typeface="Montserrat"/>
              </a:rPr>
              <a:t>Professional</a:t>
            </a:r>
            <a:endParaRPr b="1" i="0" sz="1800" u="none" cap="none" strike="noStrike">
              <a:solidFill>
                <a:srgbClr val="0B5394"/>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B5394"/>
                </a:solidFill>
                <a:latin typeface="Montserrat"/>
                <a:ea typeface="Montserrat"/>
                <a:cs typeface="Montserrat"/>
                <a:sym typeface="Montserrat"/>
              </a:rPr>
              <a:t>Translations</a:t>
            </a:r>
            <a:endParaRPr b="1" i="0" sz="1800" u="none" cap="none" strike="noStrike">
              <a:solidFill>
                <a:srgbClr val="0B5394"/>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73"/>
          <p:cNvPicPr preferRelativeResize="0"/>
          <p:nvPr/>
        </p:nvPicPr>
        <p:blipFill rotWithShape="1">
          <a:blip r:embed="rId3">
            <a:alphaModFix/>
          </a:blip>
          <a:srcRect b="0" l="0" r="0" t="0"/>
          <a:stretch/>
        </p:blipFill>
        <p:spPr>
          <a:xfrm>
            <a:off x="0" y="0"/>
            <a:ext cx="5238750" cy="3524503"/>
          </a:xfrm>
          <a:prstGeom prst="rect">
            <a:avLst/>
          </a:prstGeom>
          <a:noFill/>
          <a:ln>
            <a:noFill/>
          </a:ln>
        </p:spPr>
      </p:pic>
      <p:pic>
        <p:nvPicPr>
          <p:cNvPr id="555" name="Google Shape;555;p73"/>
          <p:cNvPicPr preferRelativeResize="0"/>
          <p:nvPr/>
        </p:nvPicPr>
        <p:blipFill rotWithShape="1">
          <a:blip r:embed="rId4">
            <a:alphaModFix/>
          </a:blip>
          <a:srcRect b="0" l="0" r="0" t="0"/>
          <a:stretch/>
        </p:blipFill>
        <p:spPr>
          <a:xfrm>
            <a:off x="185" y="0"/>
            <a:ext cx="5238377" cy="3524249"/>
          </a:xfrm>
          <a:prstGeom prst="rect">
            <a:avLst/>
          </a:prstGeom>
          <a:noFill/>
          <a:ln>
            <a:noFill/>
          </a:ln>
        </p:spPr>
      </p:pic>
      <p:pic>
        <p:nvPicPr>
          <p:cNvPr id="556" name="Google Shape;556;p73"/>
          <p:cNvPicPr preferRelativeResize="0"/>
          <p:nvPr/>
        </p:nvPicPr>
        <p:blipFill rotWithShape="1">
          <a:blip r:embed="rId5">
            <a:alphaModFix/>
          </a:blip>
          <a:srcRect b="0" l="0" r="0" t="0"/>
          <a:stretch/>
        </p:blipFill>
        <p:spPr>
          <a:xfrm>
            <a:off x="2112537" y="1107050"/>
            <a:ext cx="1190475" cy="967425"/>
          </a:xfrm>
          <a:prstGeom prst="rect">
            <a:avLst/>
          </a:prstGeom>
          <a:noFill/>
          <a:ln>
            <a:noFill/>
          </a:ln>
        </p:spPr>
      </p:pic>
      <p:sp>
        <p:nvSpPr>
          <p:cNvPr id="557" name="Google Shape;557;p73"/>
          <p:cNvSpPr txBox="1"/>
          <p:nvPr/>
        </p:nvSpPr>
        <p:spPr>
          <a:xfrm>
            <a:off x="1490775" y="2151100"/>
            <a:ext cx="22572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351C75"/>
                </a:solidFill>
                <a:latin typeface="EB Garamond"/>
                <a:ea typeface="EB Garamond"/>
                <a:cs typeface="EB Garamond"/>
                <a:sym typeface="EB Garamond"/>
              </a:rPr>
              <a:t>Proofreading &amp; Editing</a:t>
            </a:r>
            <a:endParaRPr b="0" i="0" sz="1600" u="none" cap="none" strike="noStrike">
              <a:solidFill>
                <a:srgbClr val="351C75"/>
              </a:solidFill>
              <a:latin typeface="EB Garamond"/>
              <a:ea typeface="EB Garamond"/>
              <a:cs typeface="EB Garamond"/>
              <a:sym typeface="EB Garamond"/>
            </a:endParaRPr>
          </a:p>
        </p:txBody>
      </p:sp>
      <p:sp>
        <p:nvSpPr>
          <p:cNvPr id="558" name="Google Shape;558;p73"/>
          <p:cNvSpPr/>
          <p:nvPr/>
        </p:nvSpPr>
        <p:spPr>
          <a:xfrm>
            <a:off x="4218700" y="47825"/>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F7E5"/>
        </a:solidFill>
      </p:bgPr>
    </p:bg>
    <p:spTree>
      <p:nvGrpSpPr>
        <p:cNvPr id="562" name="Shape 562"/>
        <p:cNvGrpSpPr/>
        <p:nvPr/>
      </p:nvGrpSpPr>
      <p:grpSpPr>
        <a:xfrm>
          <a:off x="0" y="0"/>
          <a:ext cx="0" cy="0"/>
          <a:chOff x="0" y="0"/>
          <a:chExt cx="0" cy="0"/>
        </a:xfrm>
      </p:grpSpPr>
      <p:sp>
        <p:nvSpPr>
          <p:cNvPr id="563" name="Google Shape;563;p74"/>
          <p:cNvSpPr txBox="1"/>
          <p:nvPr/>
        </p:nvSpPr>
        <p:spPr>
          <a:xfrm>
            <a:off x="720375" y="1515825"/>
            <a:ext cx="379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B3A0F"/>
                </a:solidFill>
                <a:latin typeface="Inter"/>
                <a:ea typeface="Inter"/>
                <a:cs typeface="Inter"/>
                <a:sym typeface="Inter"/>
              </a:rPr>
              <a:t>Created by </a:t>
            </a:r>
            <a:r>
              <a:rPr i="1" lang="en" sz="2000">
                <a:solidFill>
                  <a:srgbClr val="0B3A0F"/>
                </a:solidFill>
                <a:latin typeface="Georgia"/>
                <a:ea typeface="Georgia"/>
                <a:cs typeface="Georgia"/>
                <a:sym typeface="Georgia"/>
              </a:rPr>
              <a:t>Digital_nomadet</a:t>
            </a:r>
            <a:endParaRPr i="1" sz="2000">
              <a:solidFill>
                <a:srgbClr val="0B3A0F"/>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C28B"/>
        </a:solidFill>
      </p:bgPr>
    </p:bg>
    <p:spTree>
      <p:nvGrpSpPr>
        <p:cNvPr id="567" name="Shape 567"/>
        <p:cNvGrpSpPr/>
        <p:nvPr/>
      </p:nvGrpSpPr>
      <p:grpSpPr>
        <a:xfrm>
          <a:off x="0" y="0"/>
          <a:ext cx="0" cy="0"/>
          <a:chOff x="0" y="0"/>
          <a:chExt cx="0" cy="0"/>
        </a:xfrm>
      </p:grpSpPr>
      <p:sp>
        <p:nvSpPr>
          <p:cNvPr id="568" name="Google Shape;568;p75"/>
          <p:cNvSpPr/>
          <p:nvPr/>
        </p:nvSpPr>
        <p:spPr>
          <a:xfrm rot="10800000">
            <a:off x="2514525" y="2571750"/>
            <a:ext cx="2714700" cy="952500"/>
          </a:xfrm>
          <a:prstGeom prst="diagStripe">
            <a:avLst>
              <a:gd fmla="val 78530" name="adj"/>
            </a:avLst>
          </a:prstGeom>
          <a:solidFill>
            <a:srgbClr val="CDAF7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5"/>
          <p:cNvSpPr/>
          <p:nvPr/>
        </p:nvSpPr>
        <p:spPr>
          <a:xfrm rot="10800000">
            <a:off x="1855125" y="2314725"/>
            <a:ext cx="3412200" cy="1209600"/>
          </a:xfrm>
          <a:prstGeom prst="diagStripe">
            <a:avLst>
              <a:gd fmla="val 79086" name="adj"/>
            </a:avLst>
          </a:prstGeom>
          <a:solidFill>
            <a:srgbClr val="2B867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5"/>
          <p:cNvSpPr txBox="1"/>
          <p:nvPr/>
        </p:nvSpPr>
        <p:spPr>
          <a:xfrm rot="-1064485">
            <a:off x="-2422" y="767309"/>
            <a:ext cx="4835888" cy="738696"/>
          </a:xfrm>
          <a:prstGeom prst="rect">
            <a:avLst/>
          </a:prstGeom>
          <a:noFill/>
          <a:ln>
            <a:noFill/>
          </a:ln>
          <a:effectLst>
            <a:outerShdw rotWithShape="0" algn="bl" dir="2340000" dist="38100">
              <a:srgbClr val="CDAF74">
                <a:alpha val="898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 sz="3600" u="none" cap="none" strike="noStrike">
                <a:solidFill>
                  <a:srgbClr val="951813"/>
                </a:solidFill>
                <a:latin typeface="Limelight"/>
                <a:ea typeface="Limelight"/>
                <a:cs typeface="Limelight"/>
                <a:sym typeface="Limelight"/>
              </a:rPr>
              <a:t>English &lt;&gt; Spanish</a:t>
            </a:r>
            <a:endParaRPr b="1" i="1" sz="3600" u="none" cap="none" strike="noStrike">
              <a:solidFill>
                <a:srgbClr val="951813"/>
              </a:solidFill>
              <a:latin typeface="Limelight"/>
              <a:ea typeface="Limelight"/>
              <a:cs typeface="Limelight"/>
              <a:sym typeface="Limelight"/>
            </a:endParaRPr>
          </a:p>
        </p:txBody>
      </p:sp>
      <p:sp>
        <p:nvSpPr>
          <p:cNvPr id="571" name="Google Shape;571;p75"/>
          <p:cNvSpPr txBox="1"/>
          <p:nvPr/>
        </p:nvSpPr>
        <p:spPr>
          <a:xfrm rot="-1064419">
            <a:off x="33326" y="1713001"/>
            <a:ext cx="3756113" cy="800368"/>
          </a:xfrm>
          <a:prstGeom prst="rect">
            <a:avLst/>
          </a:prstGeom>
          <a:noFill/>
          <a:ln>
            <a:noFill/>
          </a:ln>
          <a:effectLst>
            <a:outerShdw rotWithShape="0" algn="bl" dir="2340000" dist="38100">
              <a:srgbClr val="CDAF74">
                <a:alpha val="898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 sz="4000" u="none" cap="none" strike="noStrike">
                <a:solidFill>
                  <a:srgbClr val="2B8674"/>
                </a:solidFill>
                <a:latin typeface="Limelight"/>
                <a:ea typeface="Limelight"/>
                <a:cs typeface="Limelight"/>
                <a:sym typeface="Limelight"/>
              </a:rPr>
              <a:t>Translations</a:t>
            </a:r>
            <a:endParaRPr b="1" i="1" sz="4000" u="none" cap="none" strike="noStrike">
              <a:solidFill>
                <a:srgbClr val="2B8674"/>
              </a:solidFill>
              <a:latin typeface="Limelight"/>
              <a:ea typeface="Limelight"/>
              <a:cs typeface="Limelight"/>
              <a:sym typeface="Limelight"/>
            </a:endParaRPr>
          </a:p>
        </p:txBody>
      </p:sp>
      <p:pic>
        <p:nvPicPr>
          <p:cNvPr id="572" name="Google Shape;572;p75"/>
          <p:cNvPicPr preferRelativeResize="0"/>
          <p:nvPr/>
        </p:nvPicPr>
        <p:blipFill rotWithShape="1">
          <a:blip r:embed="rId3">
            <a:alphaModFix/>
          </a:blip>
          <a:srcRect b="0" l="20407" r="0" t="0"/>
          <a:stretch/>
        </p:blipFill>
        <p:spPr>
          <a:xfrm>
            <a:off x="3086088" y="702225"/>
            <a:ext cx="3363725" cy="2822025"/>
          </a:xfrm>
          <a:prstGeom prst="rect">
            <a:avLst/>
          </a:prstGeom>
          <a:noFill/>
          <a:ln>
            <a:noFill/>
          </a:ln>
        </p:spPr>
      </p:pic>
      <p:sp>
        <p:nvSpPr>
          <p:cNvPr id="573" name="Google Shape;573;p75"/>
          <p:cNvSpPr/>
          <p:nvPr/>
        </p:nvSpPr>
        <p:spPr>
          <a:xfrm>
            <a:off x="0" y="0"/>
            <a:ext cx="4229100" cy="1115400"/>
          </a:xfrm>
          <a:prstGeom prst="diagStripe">
            <a:avLst>
              <a:gd fmla="val 78530" name="adj"/>
            </a:avLst>
          </a:prstGeom>
          <a:solidFill>
            <a:srgbClr val="2B867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5"/>
          <p:cNvSpPr/>
          <p:nvPr/>
        </p:nvSpPr>
        <p:spPr>
          <a:xfrm>
            <a:off x="0" y="0"/>
            <a:ext cx="3442200" cy="886800"/>
          </a:xfrm>
          <a:prstGeom prst="diagStripe">
            <a:avLst>
              <a:gd fmla="val 78530" name="adj"/>
            </a:avLst>
          </a:prstGeom>
          <a:solidFill>
            <a:srgbClr val="CDAF7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5"/>
          <p:cNvSpPr/>
          <p:nvPr/>
        </p:nvSpPr>
        <p:spPr>
          <a:xfrm>
            <a:off x="0" y="-75"/>
            <a:ext cx="45600" cy="3524400"/>
          </a:xfrm>
          <a:prstGeom prst="rect">
            <a:avLst/>
          </a:prstGeom>
          <a:solidFill>
            <a:srgbClr val="951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5"/>
          <p:cNvSpPr/>
          <p:nvPr/>
        </p:nvSpPr>
        <p:spPr>
          <a:xfrm>
            <a:off x="5230925" y="-75"/>
            <a:ext cx="45600" cy="3524400"/>
          </a:xfrm>
          <a:prstGeom prst="rect">
            <a:avLst/>
          </a:prstGeom>
          <a:solidFill>
            <a:srgbClr val="951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5"/>
          <p:cNvSpPr/>
          <p:nvPr/>
        </p:nvSpPr>
        <p:spPr>
          <a:xfrm rot="5400000">
            <a:off x="2611775" y="-2575950"/>
            <a:ext cx="43200" cy="5195100"/>
          </a:xfrm>
          <a:prstGeom prst="rect">
            <a:avLst/>
          </a:prstGeom>
          <a:solidFill>
            <a:srgbClr val="951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5"/>
          <p:cNvSpPr/>
          <p:nvPr/>
        </p:nvSpPr>
        <p:spPr>
          <a:xfrm rot="5400000">
            <a:off x="2597175" y="889050"/>
            <a:ext cx="54000" cy="5248200"/>
          </a:xfrm>
          <a:prstGeom prst="rect">
            <a:avLst/>
          </a:prstGeom>
          <a:solidFill>
            <a:srgbClr val="951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2" name="Shape 582"/>
        <p:cNvGrpSpPr/>
        <p:nvPr/>
      </p:nvGrpSpPr>
      <p:grpSpPr>
        <a:xfrm>
          <a:off x="0" y="0"/>
          <a:ext cx="0" cy="0"/>
          <a:chOff x="0" y="0"/>
          <a:chExt cx="0" cy="0"/>
        </a:xfrm>
      </p:grpSpPr>
      <p:sp>
        <p:nvSpPr>
          <p:cNvPr id="583" name="Google Shape;583;p76"/>
          <p:cNvSpPr txBox="1"/>
          <p:nvPr/>
        </p:nvSpPr>
        <p:spPr>
          <a:xfrm>
            <a:off x="-75" y="0"/>
            <a:ext cx="5238900" cy="3724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000"/>
              <a:buFont typeface="Arial"/>
              <a:buNone/>
            </a:pPr>
            <a:r>
              <a:rPr b="0" i="0" lang="en" sz="1000" u="none" cap="none" strike="noStrike">
                <a:solidFill>
                  <a:srgbClr val="D9D9D9"/>
                </a:solidFill>
                <a:latin typeface="Arial"/>
                <a:ea typeface="Arial"/>
                <a:cs typeface="Arial"/>
                <a:sym typeface="Arial"/>
              </a:rPr>
              <a:t>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F G H I J K L M N O P Q R S T U V W X Y Z A B C D E I</a:t>
            </a:r>
            <a:endParaRPr b="0" i="0" sz="1000" u="none" cap="none" strike="noStrike">
              <a:solidFill>
                <a:srgbClr val="D9D9D9"/>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rgbClr val="D9D9D9"/>
              </a:solidFill>
              <a:latin typeface="Arial"/>
              <a:ea typeface="Arial"/>
              <a:cs typeface="Arial"/>
              <a:sym typeface="Arial"/>
            </a:endParaRPr>
          </a:p>
        </p:txBody>
      </p:sp>
      <p:grpSp>
        <p:nvGrpSpPr>
          <p:cNvPr id="584" name="Google Shape;584;p76"/>
          <p:cNvGrpSpPr/>
          <p:nvPr/>
        </p:nvGrpSpPr>
        <p:grpSpPr>
          <a:xfrm>
            <a:off x="466641" y="1102400"/>
            <a:ext cx="4305384" cy="848007"/>
            <a:chOff x="466641" y="1102400"/>
            <a:chExt cx="4305384" cy="848007"/>
          </a:xfrm>
        </p:grpSpPr>
        <p:grpSp>
          <p:nvGrpSpPr>
            <p:cNvPr id="585" name="Google Shape;585;p76"/>
            <p:cNvGrpSpPr/>
            <p:nvPr/>
          </p:nvGrpSpPr>
          <p:grpSpPr>
            <a:xfrm>
              <a:off x="466725" y="1102400"/>
              <a:ext cx="4305300" cy="848007"/>
              <a:chOff x="581025" y="1533525"/>
              <a:chExt cx="4305300" cy="740100"/>
            </a:xfrm>
          </p:grpSpPr>
          <p:sp>
            <p:nvSpPr>
              <p:cNvPr id="586" name="Google Shape;586;p76"/>
              <p:cNvSpPr/>
              <p:nvPr/>
            </p:nvSpPr>
            <p:spPr>
              <a:xfrm>
                <a:off x="581025" y="1533525"/>
                <a:ext cx="1962300" cy="740100"/>
              </a:xfrm>
              <a:prstGeom prst="chevron">
                <a:avLst>
                  <a:gd fmla="val 50000" name="adj"/>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76"/>
              <p:cNvSpPr/>
              <p:nvPr/>
            </p:nvSpPr>
            <p:spPr>
              <a:xfrm flipH="1">
                <a:off x="1405125" y="1533525"/>
                <a:ext cx="3481200" cy="740100"/>
              </a:xfrm>
              <a:prstGeom prst="chevron">
                <a:avLst>
                  <a:gd fmla="val 50000" name="adj"/>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8" name="Google Shape;588;p76"/>
            <p:cNvSpPr txBox="1"/>
            <p:nvPr/>
          </p:nvSpPr>
          <p:spPr>
            <a:xfrm rot="-748">
              <a:off x="466791" y="1161828"/>
              <a:ext cx="41340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 sz="3800" u="none" cap="none" strike="noStrike">
                  <a:solidFill>
                    <a:srgbClr val="000000"/>
                  </a:solidFill>
                  <a:latin typeface="Caveat"/>
                  <a:ea typeface="Caveat"/>
                  <a:cs typeface="Caveat"/>
                  <a:sym typeface="Caveat"/>
                </a:rPr>
                <a:t>Content Writing</a:t>
              </a:r>
              <a:endParaRPr b="1" i="1" sz="3800" u="none" cap="none" strike="noStrike">
                <a:solidFill>
                  <a:srgbClr val="000000"/>
                </a:solidFill>
                <a:latin typeface="Caveat"/>
                <a:ea typeface="Caveat"/>
                <a:cs typeface="Caveat"/>
                <a:sym typeface="Caveat"/>
              </a:endParaRPr>
            </a:p>
          </p:txBody>
        </p:sp>
      </p:grpSp>
      <p:sp>
        <p:nvSpPr>
          <p:cNvPr id="589" name="Google Shape;589;p76"/>
          <p:cNvSpPr txBox="1"/>
          <p:nvPr/>
        </p:nvSpPr>
        <p:spPr>
          <a:xfrm>
            <a:off x="1065525" y="657863"/>
            <a:ext cx="30000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800"/>
              <a:buFont typeface="Arial"/>
              <a:buNone/>
            </a:pPr>
            <a:r>
              <a:rPr b="1" i="0" lang="en" sz="3800" u="none" cap="none" strike="noStrike">
                <a:solidFill>
                  <a:schemeClr val="dk1"/>
                </a:solidFill>
                <a:latin typeface="Bree Serif"/>
                <a:ea typeface="Bree Serif"/>
                <a:cs typeface="Bree Serif"/>
                <a:sym typeface="Bree Serif"/>
              </a:rPr>
              <a:t>Professional </a:t>
            </a:r>
            <a:endParaRPr b="0" i="0" sz="1400" u="none" cap="none" strike="noStrike">
              <a:solidFill>
                <a:srgbClr val="000000"/>
              </a:solidFill>
              <a:latin typeface="Bree Serif"/>
              <a:ea typeface="Bree Serif"/>
              <a:cs typeface="Bree Serif"/>
              <a:sym typeface="Bree Serif"/>
            </a:endParaRPr>
          </a:p>
        </p:txBody>
      </p:sp>
      <p:sp>
        <p:nvSpPr>
          <p:cNvPr id="590" name="Google Shape;590;p76"/>
          <p:cNvSpPr txBox="1"/>
          <p:nvPr/>
        </p:nvSpPr>
        <p:spPr>
          <a:xfrm>
            <a:off x="597375" y="1967388"/>
            <a:ext cx="4044000" cy="997500"/>
          </a:xfrm>
          <a:prstGeom prst="rect">
            <a:avLst/>
          </a:prstGeom>
          <a:noFill/>
          <a:ln>
            <a:noFill/>
          </a:ln>
          <a:effectLst>
            <a:outerShdw blurRad="57150" rotWithShape="0" algn="bl" dir="5400000" dist="9525">
              <a:srgbClr val="999999">
                <a:alpha val="49800"/>
              </a:srgbClr>
            </a:outerShdw>
          </a:effectLst>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Bree Serif"/>
                <a:ea typeface="Bree Serif"/>
                <a:cs typeface="Bree Serif"/>
                <a:sym typeface="Bree Serif"/>
              </a:rPr>
              <a:t>Fast </a:t>
            </a:r>
            <a:r>
              <a:rPr lang="en" sz="1600">
                <a:solidFill>
                  <a:schemeClr val="dk1"/>
                </a:solidFill>
                <a:latin typeface="Bree Serif"/>
                <a:ea typeface="Bree Serif"/>
                <a:cs typeface="Bree Serif"/>
                <a:sym typeface="Bree Serif"/>
              </a:rPr>
              <a:t>D</a:t>
            </a:r>
            <a:r>
              <a:rPr b="0" i="0" lang="en" sz="1600" u="none" cap="none" strike="noStrike">
                <a:solidFill>
                  <a:schemeClr val="dk1"/>
                </a:solidFill>
                <a:latin typeface="Bree Serif"/>
                <a:ea typeface="Bree Serif"/>
                <a:cs typeface="Bree Serif"/>
                <a:sym typeface="Bree Serif"/>
              </a:rPr>
              <a:t>elivery</a:t>
            </a:r>
            <a:endParaRPr b="0" i="0" sz="1600" u="none" cap="none" strike="noStrike">
              <a:solidFill>
                <a:schemeClr val="dk1"/>
              </a:solidFill>
              <a:latin typeface="Bree Serif"/>
              <a:ea typeface="Bree Serif"/>
              <a:cs typeface="Bree Serif"/>
              <a:sym typeface="Bree Serif"/>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Bree Serif"/>
                <a:ea typeface="Bree Serif"/>
                <a:cs typeface="Bree Serif"/>
                <a:sym typeface="Bree Serif"/>
              </a:rPr>
              <a:t>Native English</a:t>
            </a:r>
            <a:endParaRPr b="0" i="0" sz="1600" u="none" cap="none" strike="noStrike">
              <a:solidFill>
                <a:schemeClr val="dk1"/>
              </a:solidFill>
              <a:latin typeface="Bree Serif"/>
              <a:ea typeface="Bree Serif"/>
              <a:cs typeface="Bree Serif"/>
              <a:sym typeface="Bree Serif"/>
            </a:endParaRPr>
          </a:p>
          <a:p>
            <a:pPr indent="0" lvl="0" marL="0" marR="0" rtl="0" algn="ctr">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Bree Serif"/>
                <a:ea typeface="Bree Serif"/>
                <a:cs typeface="Bree Serif"/>
                <a:sym typeface="Bree Serif"/>
              </a:rPr>
              <a:t>5 Years Experience</a:t>
            </a:r>
            <a:endParaRPr b="0" i="0" sz="1600" u="none" cap="none" strike="noStrike">
              <a:solidFill>
                <a:schemeClr val="dk1"/>
              </a:solidFill>
              <a:latin typeface="Bree Serif"/>
              <a:ea typeface="Bree Serif"/>
              <a:cs typeface="Bree Serif"/>
              <a:sym typeface="Bree Serif"/>
            </a:endParaRPr>
          </a:p>
        </p:txBody>
      </p:sp>
      <p:sp>
        <p:nvSpPr>
          <p:cNvPr id="591" name="Google Shape;591;p76"/>
          <p:cNvSpPr/>
          <p:nvPr/>
        </p:nvSpPr>
        <p:spPr>
          <a:xfrm>
            <a:off x="102675" y="82100"/>
            <a:ext cx="935700" cy="891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1" lang="en" sz="1000">
                <a:latin typeface="Georgia"/>
                <a:ea typeface="Georgia"/>
                <a:cs typeface="Georgia"/>
                <a:sym typeface="Georgia"/>
              </a:rPr>
              <a:t>Your logo here</a:t>
            </a:r>
            <a:endParaRPr b="1" i="1" sz="1000">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5" name="Shape 595"/>
        <p:cNvGrpSpPr/>
        <p:nvPr/>
      </p:nvGrpSpPr>
      <p:grpSpPr>
        <a:xfrm>
          <a:off x="0" y="0"/>
          <a:ext cx="0" cy="0"/>
          <a:chOff x="0" y="0"/>
          <a:chExt cx="0" cy="0"/>
        </a:xfrm>
      </p:grpSpPr>
      <p:pic>
        <p:nvPicPr>
          <p:cNvPr id="596" name="Google Shape;596;p77"/>
          <p:cNvPicPr preferRelativeResize="0"/>
          <p:nvPr/>
        </p:nvPicPr>
        <p:blipFill>
          <a:blip r:embed="rId3">
            <a:alphaModFix/>
          </a:blip>
          <a:stretch>
            <a:fillRect/>
          </a:stretch>
        </p:blipFill>
        <p:spPr>
          <a:xfrm flipH="1">
            <a:off x="2" y="16300"/>
            <a:ext cx="5238748" cy="3491650"/>
          </a:xfrm>
          <a:prstGeom prst="rect">
            <a:avLst/>
          </a:prstGeom>
          <a:noFill/>
          <a:ln>
            <a:noFill/>
          </a:ln>
        </p:spPr>
      </p:pic>
      <p:sp>
        <p:nvSpPr>
          <p:cNvPr id="597" name="Google Shape;597;p77"/>
          <p:cNvSpPr/>
          <p:nvPr/>
        </p:nvSpPr>
        <p:spPr>
          <a:xfrm>
            <a:off x="931075" y="1923725"/>
            <a:ext cx="4307700" cy="723300"/>
          </a:xfrm>
          <a:prstGeom prst="rect">
            <a:avLst/>
          </a:prstGeom>
          <a:solidFill>
            <a:schemeClr val="lt2"/>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77"/>
          <p:cNvSpPr txBox="1"/>
          <p:nvPr/>
        </p:nvSpPr>
        <p:spPr>
          <a:xfrm>
            <a:off x="931075" y="1923725"/>
            <a:ext cx="4307700" cy="723300"/>
          </a:xfrm>
          <a:prstGeom prst="rect">
            <a:avLst/>
          </a:prstGeom>
          <a:solidFill>
            <a:srgbClr val="0A2C44"/>
          </a:solidFill>
          <a:ln>
            <a:noFill/>
          </a:ln>
          <a:effectLst>
            <a:outerShdw blurRad="57150" rotWithShape="0" algn="bl" dir="5400000" dist="19050">
              <a:srgbClr val="999999">
                <a:alpha val="49800"/>
              </a:srgbClr>
            </a:outerShdw>
          </a:effectLst>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500"/>
              <a:buFont typeface="Arial"/>
              <a:buNone/>
            </a:pPr>
            <a:r>
              <a:rPr b="1" i="0" lang="en" sz="3500" u="none" cap="none" strike="noStrike">
                <a:solidFill>
                  <a:srgbClr val="FFFFFF"/>
                </a:solidFill>
                <a:latin typeface="Calibri"/>
                <a:ea typeface="Calibri"/>
                <a:cs typeface="Calibri"/>
                <a:sym typeface="Calibri"/>
              </a:rPr>
              <a:t>Grammar and Syntax </a:t>
            </a:r>
            <a:endParaRPr b="1" i="0" sz="4700" u="none" cap="none" strike="noStrike">
              <a:solidFill>
                <a:srgbClr val="FFFFFF"/>
              </a:solidFill>
              <a:latin typeface="Calibri"/>
              <a:ea typeface="Calibri"/>
              <a:cs typeface="Calibri"/>
              <a:sym typeface="Calibri"/>
            </a:endParaRPr>
          </a:p>
        </p:txBody>
      </p:sp>
      <p:sp>
        <p:nvSpPr>
          <p:cNvPr id="599" name="Google Shape;599;p77"/>
          <p:cNvSpPr/>
          <p:nvPr/>
        </p:nvSpPr>
        <p:spPr>
          <a:xfrm>
            <a:off x="2108400" y="2697600"/>
            <a:ext cx="3130200" cy="692700"/>
          </a:xfrm>
          <a:prstGeom prst="rect">
            <a:avLst/>
          </a:prstGeom>
          <a:solidFill>
            <a:schemeClr val="lt2"/>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77"/>
          <p:cNvSpPr txBox="1"/>
          <p:nvPr/>
        </p:nvSpPr>
        <p:spPr>
          <a:xfrm>
            <a:off x="2108400" y="2697600"/>
            <a:ext cx="3130200" cy="692700"/>
          </a:xfrm>
          <a:prstGeom prst="rect">
            <a:avLst/>
          </a:prstGeom>
          <a:solidFill>
            <a:srgbClr val="9A0930"/>
          </a:solidFill>
          <a:ln>
            <a:noFill/>
          </a:ln>
          <a:effectLst>
            <a:outerShdw blurRad="57150" rotWithShape="0" algn="bl" dir="5400000" dist="19050">
              <a:srgbClr val="999999">
                <a:alpha val="498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 sz="3300" u="none" cap="none" strike="noStrike">
                <a:solidFill>
                  <a:srgbClr val="FFFFFF"/>
                </a:solidFill>
                <a:latin typeface="Calibri"/>
                <a:ea typeface="Calibri"/>
                <a:cs typeface="Calibri"/>
                <a:sym typeface="Calibri"/>
              </a:rPr>
              <a:t>Review</a:t>
            </a:r>
            <a:endParaRPr b="1" i="0" sz="4500" u="none" cap="none" strike="noStrike">
              <a:solidFill>
                <a:srgbClr val="FFFFFF"/>
              </a:solidFill>
              <a:latin typeface="Calibri"/>
              <a:ea typeface="Calibri"/>
              <a:cs typeface="Calibri"/>
              <a:sym typeface="Calibri"/>
            </a:endParaRPr>
          </a:p>
        </p:txBody>
      </p:sp>
      <p:sp>
        <p:nvSpPr>
          <p:cNvPr id="601" name="Google Shape;601;p77"/>
          <p:cNvSpPr/>
          <p:nvPr/>
        </p:nvSpPr>
        <p:spPr>
          <a:xfrm>
            <a:off x="3790350" y="424275"/>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05" name="Shape 605"/>
        <p:cNvGrpSpPr/>
        <p:nvPr/>
      </p:nvGrpSpPr>
      <p:grpSpPr>
        <a:xfrm>
          <a:off x="0" y="0"/>
          <a:ext cx="0" cy="0"/>
          <a:chOff x="0" y="0"/>
          <a:chExt cx="0" cy="0"/>
        </a:xfrm>
      </p:grpSpPr>
      <p:grpSp>
        <p:nvGrpSpPr>
          <p:cNvPr id="606" name="Google Shape;606;p78"/>
          <p:cNvGrpSpPr/>
          <p:nvPr/>
        </p:nvGrpSpPr>
        <p:grpSpPr>
          <a:xfrm>
            <a:off x="-264625" y="287850"/>
            <a:ext cx="5084100" cy="3400800"/>
            <a:chOff x="77325" y="72325"/>
            <a:chExt cx="5084100" cy="3400800"/>
          </a:xfrm>
        </p:grpSpPr>
        <p:sp>
          <p:nvSpPr>
            <p:cNvPr id="607" name="Google Shape;607;p78"/>
            <p:cNvSpPr/>
            <p:nvPr/>
          </p:nvSpPr>
          <p:spPr>
            <a:xfrm>
              <a:off x="773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8"/>
            <p:cNvSpPr/>
            <p:nvPr/>
          </p:nvSpPr>
          <p:spPr>
            <a:xfrm>
              <a:off x="2297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8"/>
            <p:cNvSpPr/>
            <p:nvPr/>
          </p:nvSpPr>
          <p:spPr>
            <a:xfrm>
              <a:off x="3821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8"/>
            <p:cNvSpPr/>
            <p:nvPr/>
          </p:nvSpPr>
          <p:spPr>
            <a:xfrm>
              <a:off x="5345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8"/>
            <p:cNvSpPr/>
            <p:nvPr/>
          </p:nvSpPr>
          <p:spPr>
            <a:xfrm>
              <a:off x="6869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8"/>
            <p:cNvSpPr/>
            <p:nvPr/>
          </p:nvSpPr>
          <p:spPr>
            <a:xfrm>
              <a:off x="8393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8"/>
            <p:cNvSpPr/>
            <p:nvPr/>
          </p:nvSpPr>
          <p:spPr>
            <a:xfrm>
              <a:off x="9917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8"/>
            <p:cNvSpPr/>
            <p:nvPr/>
          </p:nvSpPr>
          <p:spPr>
            <a:xfrm>
              <a:off x="11441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8"/>
            <p:cNvSpPr/>
            <p:nvPr/>
          </p:nvSpPr>
          <p:spPr>
            <a:xfrm>
              <a:off x="12965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78"/>
            <p:cNvSpPr/>
            <p:nvPr/>
          </p:nvSpPr>
          <p:spPr>
            <a:xfrm>
              <a:off x="14489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78"/>
            <p:cNvSpPr/>
            <p:nvPr/>
          </p:nvSpPr>
          <p:spPr>
            <a:xfrm>
              <a:off x="16013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8"/>
            <p:cNvSpPr/>
            <p:nvPr/>
          </p:nvSpPr>
          <p:spPr>
            <a:xfrm>
              <a:off x="17537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8"/>
            <p:cNvSpPr/>
            <p:nvPr/>
          </p:nvSpPr>
          <p:spPr>
            <a:xfrm>
              <a:off x="19061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8"/>
            <p:cNvSpPr/>
            <p:nvPr/>
          </p:nvSpPr>
          <p:spPr>
            <a:xfrm>
              <a:off x="20585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8"/>
            <p:cNvSpPr/>
            <p:nvPr/>
          </p:nvSpPr>
          <p:spPr>
            <a:xfrm>
              <a:off x="22109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8"/>
            <p:cNvSpPr/>
            <p:nvPr/>
          </p:nvSpPr>
          <p:spPr>
            <a:xfrm>
              <a:off x="23633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8"/>
            <p:cNvSpPr/>
            <p:nvPr/>
          </p:nvSpPr>
          <p:spPr>
            <a:xfrm>
              <a:off x="25157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8"/>
            <p:cNvSpPr/>
            <p:nvPr/>
          </p:nvSpPr>
          <p:spPr>
            <a:xfrm>
              <a:off x="26681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8"/>
            <p:cNvSpPr/>
            <p:nvPr/>
          </p:nvSpPr>
          <p:spPr>
            <a:xfrm>
              <a:off x="28205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8"/>
            <p:cNvSpPr/>
            <p:nvPr/>
          </p:nvSpPr>
          <p:spPr>
            <a:xfrm>
              <a:off x="29729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8"/>
            <p:cNvSpPr/>
            <p:nvPr/>
          </p:nvSpPr>
          <p:spPr>
            <a:xfrm>
              <a:off x="31253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8"/>
            <p:cNvSpPr/>
            <p:nvPr/>
          </p:nvSpPr>
          <p:spPr>
            <a:xfrm>
              <a:off x="32777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8"/>
            <p:cNvSpPr/>
            <p:nvPr/>
          </p:nvSpPr>
          <p:spPr>
            <a:xfrm>
              <a:off x="34301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8"/>
            <p:cNvSpPr/>
            <p:nvPr/>
          </p:nvSpPr>
          <p:spPr>
            <a:xfrm>
              <a:off x="35825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8"/>
            <p:cNvSpPr/>
            <p:nvPr/>
          </p:nvSpPr>
          <p:spPr>
            <a:xfrm>
              <a:off x="37349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8"/>
            <p:cNvSpPr/>
            <p:nvPr/>
          </p:nvSpPr>
          <p:spPr>
            <a:xfrm>
              <a:off x="38873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78"/>
            <p:cNvSpPr/>
            <p:nvPr/>
          </p:nvSpPr>
          <p:spPr>
            <a:xfrm>
              <a:off x="40397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78"/>
            <p:cNvSpPr/>
            <p:nvPr/>
          </p:nvSpPr>
          <p:spPr>
            <a:xfrm>
              <a:off x="41921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8"/>
            <p:cNvSpPr/>
            <p:nvPr/>
          </p:nvSpPr>
          <p:spPr>
            <a:xfrm>
              <a:off x="43445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8"/>
            <p:cNvSpPr/>
            <p:nvPr/>
          </p:nvSpPr>
          <p:spPr>
            <a:xfrm>
              <a:off x="44969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8"/>
            <p:cNvSpPr/>
            <p:nvPr/>
          </p:nvSpPr>
          <p:spPr>
            <a:xfrm>
              <a:off x="46493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8"/>
            <p:cNvSpPr/>
            <p:nvPr/>
          </p:nvSpPr>
          <p:spPr>
            <a:xfrm>
              <a:off x="48017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8"/>
            <p:cNvSpPr/>
            <p:nvPr/>
          </p:nvSpPr>
          <p:spPr>
            <a:xfrm>
              <a:off x="49541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8"/>
            <p:cNvSpPr/>
            <p:nvPr/>
          </p:nvSpPr>
          <p:spPr>
            <a:xfrm>
              <a:off x="5106525" y="72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8"/>
            <p:cNvSpPr/>
            <p:nvPr/>
          </p:nvSpPr>
          <p:spPr>
            <a:xfrm>
              <a:off x="773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8"/>
            <p:cNvSpPr/>
            <p:nvPr/>
          </p:nvSpPr>
          <p:spPr>
            <a:xfrm>
              <a:off x="2297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8"/>
            <p:cNvSpPr/>
            <p:nvPr/>
          </p:nvSpPr>
          <p:spPr>
            <a:xfrm>
              <a:off x="3821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8"/>
            <p:cNvSpPr/>
            <p:nvPr/>
          </p:nvSpPr>
          <p:spPr>
            <a:xfrm>
              <a:off x="5345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8"/>
            <p:cNvSpPr/>
            <p:nvPr/>
          </p:nvSpPr>
          <p:spPr>
            <a:xfrm>
              <a:off x="6869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8"/>
            <p:cNvSpPr/>
            <p:nvPr/>
          </p:nvSpPr>
          <p:spPr>
            <a:xfrm>
              <a:off x="8393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8"/>
            <p:cNvSpPr/>
            <p:nvPr/>
          </p:nvSpPr>
          <p:spPr>
            <a:xfrm>
              <a:off x="9917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8"/>
            <p:cNvSpPr/>
            <p:nvPr/>
          </p:nvSpPr>
          <p:spPr>
            <a:xfrm>
              <a:off x="11441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8"/>
            <p:cNvSpPr/>
            <p:nvPr/>
          </p:nvSpPr>
          <p:spPr>
            <a:xfrm>
              <a:off x="12965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78"/>
            <p:cNvSpPr/>
            <p:nvPr/>
          </p:nvSpPr>
          <p:spPr>
            <a:xfrm>
              <a:off x="14489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78"/>
            <p:cNvSpPr/>
            <p:nvPr/>
          </p:nvSpPr>
          <p:spPr>
            <a:xfrm>
              <a:off x="16013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8"/>
            <p:cNvSpPr/>
            <p:nvPr/>
          </p:nvSpPr>
          <p:spPr>
            <a:xfrm>
              <a:off x="17537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8"/>
            <p:cNvSpPr/>
            <p:nvPr/>
          </p:nvSpPr>
          <p:spPr>
            <a:xfrm>
              <a:off x="19061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8"/>
            <p:cNvSpPr/>
            <p:nvPr/>
          </p:nvSpPr>
          <p:spPr>
            <a:xfrm>
              <a:off x="20585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8"/>
            <p:cNvSpPr/>
            <p:nvPr/>
          </p:nvSpPr>
          <p:spPr>
            <a:xfrm>
              <a:off x="22109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8"/>
            <p:cNvSpPr/>
            <p:nvPr/>
          </p:nvSpPr>
          <p:spPr>
            <a:xfrm>
              <a:off x="23633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8"/>
            <p:cNvSpPr/>
            <p:nvPr/>
          </p:nvSpPr>
          <p:spPr>
            <a:xfrm>
              <a:off x="25157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8"/>
            <p:cNvSpPr/>
            <p:nvPr/>
          </p:nvSpPr>
          <p:spPr>
            <a:xfrm>
              <a:off x="26681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8"/>
            <p:cNvSpPr/>
            <p:nvPr/>
          </p:nvSpPr>
          <p:spPr>
            <a:xfrm>
              <a:off x="28205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8"/>
            <p:cNvSpPr/>
            <p:nvPr/>
          </p:nvSpPr>
          <p:spPr>
            <a:xfrm>
              <a:off x="29729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8"/>
            <p:cNvSpPr/>
            <p:nvPr/>
          </p:nvSpPr>
          <p:spPr>
            <a:xfrm>
              <a:off x="31253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8"/>
            <p:cNvSpPr/>
            <p:nvPr/>
          </p:nvSpPr>
          <p:spPr>
            <a:xfrm>
              <a:off x="32777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8"/>
            <p:cNvSpPr/>
            <p:nvPr/>
          </p:nvSpPr>
          <p:spPr>
            <a:xfrm>
              <a:off x="34301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8"/>
            <p:cNvSpPr/>
            <p:nvPr/>
          </p:nvSpPr>
          <p:spPr>
            <a:xfrm>
              <a:off x="35825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8"/>
            <p:cNvSpPr/>
            <p:nvPr/>
          </p:nvSpPr>
          <p:spPr>
            <a:xfrm>
              <a:off x="37349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8"/>
            <p:cNvSpPr/>
            <p:nvPr/>
          </p:nvSpPr>
          <p:spPr>
            <a:xfrm>
              <a:off x="38873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78"/>
            <p:cNvSpPr/>
            <p:nvPr/>
          </p:nvSpPr>
          <p:spPr>
            <a:xfrm>
              <a:off x="40397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78"/>
            <p:cNvSpPr/>
            <p:nvPr/>
          </p:nvSpPr>
          <p:spPr>
            <a:xfrm>
              <a:off x="41921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8"/>
            <p:cNvSpPr/>
            <p:nvPr/>
          </p:nvSpPr>
          <p:spPr>
            <a:xfrm>
              <a:off x="43445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8"/>
            <p:cNvSpPr/>
            <p:nvPr/>
          </p:nvSpPr>
          <p:spPr>
            <a:xfrm>
              <a:off x="44969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8"/>
            <p:cNvSpPr/>
            <p:nvPr/>
          </p:nvSpPr>
          <p:spPr>
            <a:xfrm>
              <a:off x="46493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8"/>
            <p:cNvSpPr/>
            <p:nvPr/>
          </p:nvSpPr>
          <p:spPr>
            <a:xfrm>
              <a:off x="48017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8"/>
            <p:cNvSpPr/>
            <p:nvPr/>
          </p:nvSpPr>
          <p:spPr>
            <a:xfrm>
              <a:off x="49541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8"/>
            <p:cNvSpPr/>
            <p:nvPr/>
          </p:nvSpPr>
          <p:spPr>
            <a:xfrm>
              <a:off x="5106525" y="224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8"/>
            <p:cNvSpPr/>
            <p:nvPr/>
          </p:nvSpPr>
          <p:spPr>
            <a:xfrm>
              <a:off x="773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8"/>
            <p:cNvSpPr/>
            <p:nvPr/>
          </p:nvSpPr>
          <p:spPr>
            <a:xfrm>
              <a:off x="2297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8"/>
            <p:cNvSpPr/>
            <p:nvPr/>
          </p:nvSpPr>
          <p:spPr>
            <a:xfrm>
              <a:off x="3821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8"/>
            <p:cNvSpPr/>
            <p:nvPr/>
          </p:nvSpPr>
          <p:spPr>
            <a:xfrm>
              <a:off x="5345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8"/>
            <p:cNvSpPr/>
            <p:nvPr/>
          </p:nvSpPr>
          <p:spPr>
            <a:xfrm>
              <a:off x="6869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8"/>
            <p:cNvSpPr/>
            <p:nvPr/>
          </p:nvSpPr>
          <p:spPr>
            <a:xfrm>
              <a:off x="8393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8"/>
            <p:cNvSpPr/>
            <p:nvPr/>
          </p:nvSpPr>
          <p:spPr>
            <a:xfrm>
              <a:off x="9917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8"/>
            <p:cNvSpPr/>
            <p:nvPr/>
          </p:nvSpPr>
          <p:spPr>
            <a:xfrm>
              <a:off x="11441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8"/>
            <p:cNvSpPr/>
            <p:nvPr/>
          </p:nvSpPr>
          <p:spPr>
            <a:xfrm>
              <a:off x="12965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78"/>
            <p:cNvSpPr/>
            <p:nvPr/>
          </p:nvSpPr>
          <p:spPr>
            <a:xfrm>
              <a:off x="14489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78"/>
            <p:cNvSpPr/>
            <p:nvPr/>
          </p:nvSpPr>
          <p:spPr>
            <a:xfrm>
              <a:off x="16013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78"/>
            <p:cNvSpPr/>
            <p:nvPr/>
          </p:nvSpPr>
          <p:spPr>
            <a:xfrm>
              <a:off x="17537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8"/>
            <p:cNvSpPr/>
            <p:nvPr/>
          </p:nvSpPr>
          <p:spPr>
            <a:xfrm>
              <a:off x="19061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8"/>
            <p:cNvSpPr/>
            <p:nvPr/>
          </p:nvSpPr>
          <p:spPr>
            <a:xfrm>
              <a:off x="20585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8"/>
            <p:cNvSpPr/>
            <p:nvPr/>
          </p:nvSpPr>
          <p:spPr>
            <a:xfrm>
              <a:off x="22109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8"/>
            <p:cNvSpPr/>
            <p:nvPr/>
          </p:nvSpPr>
          <p:spPr>
            <a:xfrm>
              <a:off x="23633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8"/>
            <p:cNvSpPr/>
            <p:nvPr/>
          </p:nvSpPr>
          <p:spPr>
            <a:xfrm>
              <a:off x="25157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8"/>
            <p:cNvSpPr/>
            <p:nvPr/>
          </p:nvSpPr>
          <p:spPr>
            <a:xfrm>
              <a:off x="26681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8"/>
            <p:cNvSpPr/>
            <p:nvPr/>
          </p:nvSpPr>
          <p:spPr>
            <a:xfrm>
              <a:off x="28205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8"/>
            <p:cNvSpPr/>
            <p:nvPr/>
          </p:nvSpPr>
          <p:spPr>
            <a:xfrm>
              <a:off x="29729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8"/>
            <p:cNvSpPr/>
            <p:nvPr/>
          </p:nvSpPr>
          <p:spPr>
            <a:xfrm>
              <a:off x="31253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8"/>
            <p:cNvSpPr/>
            <p:nvPr/>
          </p:nvSpPr>
          <p:spPr>
            <a:xfrm>
              <a:off x="32777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8"/>
            <p:cNvSpPr/>
            <p:nvPr/>
          </p:nvSpPr>
          <p:spPr>
            <a:xfrm>
              <a:off x="34301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8"/>
            <p:cNvSpPr/>
            <p:nvPr/>
          </p:nvSpPr>
          <p:spPr>
            <a:xfrm>
              <a:off x="35825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8"/>
            <p:cNvSpPr/>
            <p:nvPr/>
          </p:nvSpPr>
          <p:spPr>
            <a:xfrm>
              <a:off x="37349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8"/>
            <p:cNvSpPr/>
            <p:nvPr/>
          </p:nvSpPr>
          <p:spPr>
            <a:xfrm>
              <a:off x="38873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8"/>
            <p:cNvSpPr/>
            <p:nvPr/>
          </p:nvSpPr>
          <p:spPr>
            <a:xfrm>
              <a:off x="40397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78"/>
            <p:cNvSpPr/>
            <p:nvPr/>
          </p:nvSpPr>
          <p:spPr>
            <a:xfrm>
              <a:off x="41921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78"/>
            <p:cNvSpPr/>
            <p:nvPr/>
          </p:nvSpPr>
          <p:spPr>
            <a:xfrm>
              <a:off x="43445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8"/>
            <p:cNvSpPr/>
            <p:nvPr/>
          </p:nvSpPr>
          <p:spPr>
            <a:xfrm>
              <a:off x="44969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8"/>
            <p:cNvSpPr/>
            <p:nvPr/>
          </p:nvSpPr>
          <p:spPr>
            <a:xfrm>
              <a:off x="46493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8"/>
            <p:cNvSpPr/>
            <p:nvPr/>
          </p:nvSpPr>
          <p:spPr>
            <a:xfrm>
              <a:off x="48017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8"/>
            <p:cNvSpPr/>
            <p:nvPr/>
          </p:nvSpPr>
          <p:spPr>
            <a:xfrm>
              <a:off x="49541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8"/>
            <p:cNvSpPr/>
            <p:nvPr/>
          </p:nvSpPr>
          <p:spPr>
            <a:xfrm>
              <a:off x="5106525" y="377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8"/>
            <p:cNvSpPr/>
            <p:nvPr/>
          </p:nvSpPr>
          <p:spPr>
            <a:xfrm>
              <a:off x="773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8"/>
            <p:cNvSpPr/>
            <p:nvPr/>
          </p:nvSpPr>
          <p:spPr>
            <a:xfrm>
              <a:off x="2297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8"/>
            <p:cNvSpPr/>
            <p:nvPr/>
          </p:nvSpPr>
          <p:spPr>
            <a:xfrm>
              <a:off x="3821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8"/>
            <p:cNvSpPr/>
            <p:nvPr/>
          </p:nvSpPr>
          <p:spPr>
            <a:xfrm>
              <a:off x="5345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8"/>
            <p:cNvSpPr/>
            <p:nvPr/>
          </p:nvSpPr>
          <p:spPr>
            <a:xfrm>
              <a:off x="6869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8"/>
            <p:cNvSpPr/>
            <p:nvPr/>
          </p:nvSpPr>
          <p:spPr>
            <a:xfrm>
              <a:off x="8393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8"/>
            <p:cNvSpPr/>
            <p:nvPr/>
          </p:nvSpPr>
          <p:spPr>
            <a:xfrm>
              <a:off x="9917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8"/>
            <p:cNvSpPr/>
            <p:nvPr/>
          </p:nvSpPr>
          <p:spPr>
            <a:xfrm>
              <a:off x="11441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8"/>
            <p:cNvSpPr/>
            <p:nvPr/>
          </p:nvSpPr>
          <p:spPr>
            <a:xfrm>
              <a:off x="12965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8"/>
            <p:cNvSpPr/>
            <p:nvPr/>
          </p:nvSpPr>
          <p:spPr>
            <a:xfrm>
              <a:off x="14489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78"/>
            <p:cNvSpPr/>
            <p:nvPr/>
          </p:nvSpPr>
          <p:spPr>
            <a:xfrm>
              <a:off x="16013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78"/>
            <p:cNvSpPr/>
            <p:nvPr/>
          </p:nvSpPr>
          <p:spPr>
            <a:xfrm>
              <a:off x="17537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8"/>
            <p:cNvSpPr/>
            <p:nvPr/>
          </p:nvSpPr>
          <p:spPr>
            <a:xfrm>
              <a:off x="19061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8"/>
            <p:cNvSpPr/>
            <p:nvPr/>
          </p:nvSpPr>
          <p:spPr>
            <a:xfrm>
              <a:off x="20585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8"/>
            <p:cNvSpPr/>
            <p:nvPr/>
          </p:nvSpPr>
          <p:spPr>
            <a:xfrm>
              <a:off x="22109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8"/>
            <p:cNvSpPr/>
            <p:nvPr/>
          </p:nvSpPr>
          <p:spPr>
            <a:xfrm>
              <a:off x="23633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8"/>
            <p:cNvSpPr/>
            <p:nvPr/>
          </p:nvSpPr>
          <p:spPr>
            <a:xfrm>
              <a:off x="25157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8"/>
            <p:cNvSpPr/>
            <p:nvPr/>
          </p:nvSpPr>
          <p:spPr>
            <a:xfrm>
              <a:off x="26681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8"/>
            <p:cNvSpPr/>
            <p:nvPr/>
          </p:nvSpPr>
          <p:spPr>
            <a:xfrm>
              <a:off x="28205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8"/>
            <p:cNvSpPr/>
            <p:nvPr/>
          </p:nvSpPr>
          <p:spPr>
            <a:xfrm>
              <a:off x="29729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8"/>
            <p:cNvSpPr/>
            <p:nvPr/>
          </p:nvSpPr>
          <p:spPr>
            <a:xfrm>
              <a:off x="31253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8"/>
            <p:cNvSpPr/>
            <p:nvPr/>
          </p:nvSpPr>
          <p:spPr>
            <a:xfrm>
              <a:off x="32777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8"/>
            <p:cNvSpPr/>
            <p:nvPr/>
          </p:nvSpPr>
          <p:spPr>
            <a:xfrm>
              <a:off x="34301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8"/>
            <p:cNvSpPr/>
            <p:nvPr/>
          </p:nvSpPr>
          <p:spPr>
            <a:xfrm>
              <a:off x="35825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8"/>
            <p:cNvSpPr/>
            <p:nvPr/>
          </p:nvSpPr>
          <p:spPr>
            <a:xfrm>
              <a:off x="37349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8"/>
            <p:cNvSpPr/>
            <p:nvPr/>
          </p:nvSpPr>
          <p:spPr>
            <a:xfrm>
              <a:off x="38873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8"/>
            <p:cNvSpPr/>
            <p:nvPr/>
          </p:nvSpPr>
          <p:spPr>
            <a:xfrm>
              <a:off x="40397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78"/>
            <p:cNvSpPr/>
            <p:nvPr/>
          </p:nvSpPr>
          <p:spPr>
            <a:xfrm>
              <a:off x="41921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78"/>
            <p:cNvSpPr/>
            <p:nvPr/>
          </p:nvSpPr>
          <p:spPr>
            <a:xfrm>
              <a:off x="43445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8"/>
            <p:cNvSpPr/>
            <p:nvPr/>
          </p:nvSpPr>
          <p:spPr>
            <a:xfrm>
              <a:off x="44969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8"/>
            <p:cNvSpPr/>
            <p:nvPr/>
          </p:nvSpPr>
          <p:spPr>
            <a:xfrm>
              <a:off x="46493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8"/>
            <p:cNvSpPr/>
            <p:nvPr/>
          </p:nvSpPr>
          <p:spPr>
            <a:xfrm>
              <a:off x="48017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8"/>
            <p:cNvSpPr/>
            <p:nvPr/>
          </p:nvSpPr>
          <p:spPr>
            <a:xfrm>
              <a:off x="49541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8"/>
            <p:cNvSpPr/>
            <p:nvPr/>
          </p:nvSpPr>
          <p:spPr>
            <a:xfrm>
              <a:off x="5106525" y="529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8"/>
            <p:cNvSpPr/>
            <p:nvPr/>
          </p:nvSpPr>
          <p:spPr>
            <a:xfrm>
              <a:off x="773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8"/>
            <p:cNvSpPr/>
            <p:nvPr/>
          </p:nvSpPr>
          <p:spPr>
            <a:xfrm>
              <a:off x="2297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8"/>
            <p:cNvSpPr/>
            <p:nvPr/>
          </p:nvSpPr>
          <p:spPr>
            <a:xfrm>
              <a:off x="3821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8"/>
            <p:cNvSpPr/>
            <p:nvPr/>
          </p:nvSpPr>
          <p:spPr>
            <a:xfrm>
              <a:off x="5345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8"/>
            <p:cNvSpPr/>
            <p:nvPr/>
          </p:nvSpPr>
          <p:spPr>
            <a:xfrm>
              <a:off x="6869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8"/>
            <p:cNvSpPr/>
            <p:nvPr/>
          </p:nvSpPr>
          <p:spPr>
            <a:xfrm>
              <a:off x="8393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8"/>
            <p:cNvSpPr/>
            <p:nvPr/>
          </p:nvSpPr>
          <p:spPr>
            <a:xfrm>
              <a:off x="9917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8"/>
            <p:cNvSpPr/>
            <p:nvPr/>
          </p:nvSpPr>
          <p:spPr>
            <a:xfrm>
              <a:off x="11441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8"/>
            <p:cNvSpPr/>
            <p:nvPr/>
          </p:nvSpPr>
          <p:spPr>
            <a:xfrm>
              <a:off x="12965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8"/>
            <p:cNvSpPr/>
            <p:nvPr/>
          </p:nvSpPr>
          <p:spPr>
            <a:xfrm>
              <a:off x="14489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78"/>
            <p:cNvSpPr/>
            <p:nvPr/>
          </p:nvSpPr>
          <p:spPr>
            <a:xfrm>
              <a:off x="16013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78"/>
            <p:cNvSpPr/>
            <p:nvPr/>
          </p:nvSpPr>
          <p:spPr>
            <a:xfrm>
              <a:off x="17537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8"/>
            <p:cNvSpPr/>
            <p:nvPr/>
          </p:nvSpPr>
          <p:spPr>
            <a:xfrm>
              <a:off x="19061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8"/>
            <p:cNvSpPr/>
            <p:nvPr/>
          </p:nvSpPr>
          <p:spPr>
            <a:xfrm>
              <a:off x="20585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8"/>
            <p:cNvSpPr/>
            <p:nvPr/>
          </p:nvSpPr>
          <p:spPr>
            <a:xfrm>
              <a:off x="22109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8"/>
            <p:cNvSpPr/>
            <p:nvPr/>
          </p:nvSpPr>
          <p:spPr>
            <a:xfrm>
              <a:off x="23633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8"/>
            <p:cNvSpPr/>
            <p:nvPr/>
          </p:nvSpPr>
          <p:spPr>
            <a:xfrm>
              <a:off x="25157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8"/>
            <p:cNvSpPr/>
            <p:nvPr/>
          </p:nvSpPr>
          <p:spPr>
            <a:xfrm>
              <a:off x="26681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8"/>
            <p:cNvSpPr/>
            <p:nvPr/>
          </p:nvSpPr>
          <p:spPr>
            <a:xfrm>
              <a:off x="28205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8"/>
            <p:cNvSpPr/>
            <p:nvPr/>
          </p:nvSpPr>
          <p:spPr>
            <a:xfrm>
              <a:off x="29729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8"/>
            <p:cNvSpPr/>
            <p:nvPr/>
          </p:nvSpPr>
          <p:spPr>
            <a:xfrm>
              <a:off x="31253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8"/>
            <p:cNvSpPr/>
            <p:nvPr/>
          </p:nvSpPr>
          <p:spPr>
            <a:xfrm>
              <a:off x="32777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8"/>
            <p:cNvSpPr/>
            <p:nvPr/>
          </p:nvSpPr>
          <p:spPr>
            <a:xfrm>
              <a:off x="34301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8"/>
            <p:cNvSpPr/>
            <p:nvPr/>
          </p:nvSpPr>
          <p:spPr>
            <a:xfrm>
              <a:off x="35825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8"/>
            <p:cNvSpPr/>
            <p:nvPr/>
          </p:nvSpPr>
          <p:spPr>
            <a:xfrm>
              <a:off x="37349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8"/>
            <p:cNvSpPr/>
            <p:nvPr/>
          </p:nvSpPr>
          <p:spPr>
            <a:xfrm>
              <a:off x="38873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8"/>
            <p:cNvSpPr/>
            <p:nvPr/>
          </p:nvSpPr>
          <p:spPr>
            <a:xfrm>
              <a:off x="40397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78"/>
            <p:cNvSpPr/>
            <p:nvPr/>
          </p:nvSpPr>
          <p:spPr>
            <a:xfrm>
              <a:off x="41921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78"/>
            <p:cNvSpPr/>
            <p:nvPr/>
          </p:nvSpPr>
          <p:spPr>
            <a:xfrm>
              <a:off x="43445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8"/>
            <p:cNvSpPr/>
            <p:nvPr/>
          </p:nvSpPr>
          <p:spPr>
            <a:xfrm>
              <a:off x="44969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8"/>
            <p:cNvSpPr/>
            <p:nvPr/>
          </p:nvSpPr>
          <p:spPr>
            <a:xfrm>
              <a:off x="46493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8"/>
            <p:cNvSpPr/>
            <p:nvPr/>
          </p:nvSpPr>
          <p:spPr>
            <a:xfrm>
              <a:off x="48017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8"/>
            <p:cNvSpPr/>
            <p:nvPr/>
          </p:nvSpPr>
          <p:spPr>
            <a:xfrm>
              <a:off x="49541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8"/>
            <p:cNvSpPr/>
            <p:nvPr/>
          </p:nvSpPr>
          <p:spPr>
            <a:xfrm>
              <a:off x="5106525" y="681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8"/>
            <p:cNvSpPr/>
            <p:nvPr/>
          </p:nvSpPr>
          <p:spPr>
            <a:xfrm>
              <a:off x="773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8"/>
            <p:cNvSpPr/>
            <p:nvPr/>
          </p:nvSpPr>
          <p:spPr>
            <a:xfrm>
              <a:off x="2297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8"/>
            <p:cNvSpPr/>
            <p:nvPr/>
          </p:nvSpPr>
          <p:spPr>
            <a:xfrm>
              <a:off x="3821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8"/>
            <p:cNvSpPr/>
            <p:nvPr/>
          </p:nvSpPr>
          <p:spPr>
            <a:xfrm>
              <a:off x="5345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8"/>
            <p:cNvSpPr/>
            <p:nvPr/>
          </p:nvSpPr>
          <p:spPr>
            <a:xfrm>
              <a:off x="6869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8"/>
            <p:cNvSpPr/>
            <p:nvPr/>
          </p:nvSpPr>
          <p:spPr>
            <a:xfrm>
              <a:off x="8393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8"/>
            <p:cNvSpPr/>
            <p:nvPr/>
          </p:nvSpPr>
          <p:spPr>
            <a:xfrm>
              <a:off x="9917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8"/>
            <p:cNvSpPr/>
            <p:nvPr/>
          </p:nvSpPr>
          <p:spPr>
            <a:xfrm>
              <a:off x="11441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8"/>
            <p:cNvSpPr/>
            <p:nvPr/>
          </p:nvSpPr>
          <p:spPr>
            <a:xfrm>
              <a:off x="12965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8"/>
            <p:cNvSpPr/>
            <p:nvPr/>
          </p:nvSpPr>
          <p:spPr>
            <a:xfrm>
              <a:off x="14489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78"/>
            <p:cNvSpPr/>
            <p:nvPr/>
          </p:nvSpPr>
          <p:spPr>
            <a:xfrm>
              <a:off x="16013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78"/>
            <p:cNvSpPr/>
            <p:nvPr/>
          </p:nvSpPr>
          <p:spPr>
            <a:xfrm>
              <a:off x="17537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8"/>
            <p:cNvSpPr/>
            <p:nvPr/>
          </p:nvSpPr>
          <p:spPr>
            <a:xfrm>
              <a:off x="19061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8"/>
            <p:cNvSpPr/>
            <p:nvPr/>
          </p:nvSpPr>
          <p:spPr>
            <a:xfrm>
              <a:off x="20585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8"/>
            <p:cNvSpPr/>
            <p:nvPr/>
          </p:nvSpPr>
          <p:spPr>
            <a:xfrm>
              <a:off x="22109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8"/>
            <p:cNvSpPr/>
            <p:nvPr/>
          </p:nvSpPr>
          <p:spPr>
            <a:xfrm>
              <a:off x="23633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8"/>
            <p:cNvSpPr/>
            <p:nvPr/>
          </p:nvSpPr>
          <p:spPr>
            <a:xfrm>
              <a:off x="25157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8"/>
            <p:cNvSpPr/>
            <p:nvPr/>
          </p:nvSpPr>
          <p:spPr>
            <a:xfrm>
              <a:off x="26681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8"/>
            <p:cNvSpPr/>
            <p:nvPr/>
          </p:nvSpPr>
          <p:spPr>
            <a:xfrm>
              <a:off x="28205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8"/>
            <p:cNvSpPr/>
            <p:nvPr/>
          </p:nvSpPr>
          <p:spPr>
            <a:xfrm>
              <a:off x="29729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8"/>
            <p:cNvSpPr/>
            <p:nvPr/>
          </p:nvSpPr>
          <p:spPr>
            <a:xfrm>
              <a:off x="31253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8"/>
            <p:cNvSpPr/>
            <p:nvPr/>
          </p:nvSpPr>
          <p:spPr>
            <a:xfrm>
              <a:off x="32777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8"/>
            <p:cNvSpPr/>
            <p:nvPr/>
          </p:nvSpPr>
          <p:spPr>
            <a:xfrm>
              <a:off x="34301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8"/>
            <p:cNvSpPr/>
            <p:nvPr/>
          </p:nvSpPr>
          <p:spPr>
            <a:xfrm>
              <a:off x="35825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8"/>
            <p:cNvSpPr/>
            <p:nvPr/>
          </p:nvSpPr>
          <p:spPr>
            <a:xfrm>
              <a:off x="37349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8"/>
            <p:cNvSpPr/>
            <p:nvPr/>
          </p:nvSpPr>
          <p:spPr>
            <a:xfrm>
              <a:off x="38873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8"/>
            <p:cNvSpPr/>
            <p:nvPr/>
          </p:nvSpPr>
          <p:spPr>
            <a:xfrm>
              <a:off x="40397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78"/>
            <p:cNvSpPr/>
            <p:nvPr/>
          </p:nvSpPr>
          <p:spPr>
            <a:xfrm>
              <a:off x="41921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78"/>
            <p:cNvSpPr/>
            <p:nvPr/>
          </p:nvSpPr>
          <p:spPr>
            <a:xfrm>
              <a:off x="43445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8"/>
            <p:cNvSpPr/>
            <p:nvPr/>
          </p:nvSpPr>
          <p:spPr>
            <a:xfrm>
              <a:off x="44969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8"/>
            <p:cNvSpPr/>
            <p:nvPr/>
          </p:nvSpPr>
          <p:spPr>
            <a:xfrm>
              <a:off x="46493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8"/>
            <p:cNvSpPr/>
            <p:nvPr/>
          </p:nvSpPr>
          <p:spPr>
            <a:xfrm>
              <a:off x="48017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8"/>
            <p:cNvSpPr/>
            <p:nvPr/>
          </p:nvSpPr>
          <p:spPr>
            <a:xfrm>
              <a:off x="49541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8"/>
            <p:cNvSpPr/>
            <p:nvPr/>
          </p:nvSpPr>
          <p:spPr>
            <a:xfrm>
              <a:off x="5106525" y="834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8"/>
            <p:cNvSpPr/>
            <p:nvPr/>
          </p:nvSpPr>
          <p:spPr>
            <a:xfrm>
              <a:off x="773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8"/>
            <p:cNvSpPr/>
            <p:nvPr/>
          </p:nvSpPr>
          <p:spPr>
            <a:xfrm>
              <a:off x="2297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8"/>
            <p:cNvSpPr/>
            <p:nvPr/>
          </p:nvSpPr>
          <p:spPr>
            <a:xfrm>
              <a:off x="3821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8"/>
            <p:cNvSpPr/>
            <p:nvPr/>
          </p:nvSpPr>
          <p:spPr>
            <a:xfrm>
              <a:off x="5345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8"/>
            <p:cNvSpPr/>
            <p:nvPr/>
          </p:nvSpPr>
          <p:spPr>
            <a:xfrm>
              <a:off x="6869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8"/>
            <p:cNvSpPr/>
            <p:nvPr/>
          </p:nvSpPr>
          <p:spPr>
            <a:xfrm>
              <a:off x="8393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8"/>
            <p:cNvSpPr/>
            <p:nvPr/>
          </p:nvSpPr>
          <p:spPr>
            <a:xfrm>
              <a:off x="9917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8"/>
            <p:cNvSpPr/>
            <p:nvPr/>
          </p:nvSpPr>
          <p:spPr>
            <a:xfrm>
              <a:off x="11441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8"/>
            <p:cNvSpPr/>
            <p:nvPr/>
          </p:nvSpPr>
          <p:spPr>
            <a:xfrm>
              <a:off x="12965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8"/>
            <p:cNvSpPr/>
            <p:nvPr/>
          </p:nvSpPr>
          <p:spPr>
            <a:xfrm>
              <a:off x="14489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78"/>
            <p:cNvSpPr/>
            <p:nvPr/>
          </p:nvSpPr>
          <p:spPr>
            <a:xfrm>
              <a:off x="16013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78"/>
            <p:cNvSpPr/>
            <p:nvPr/>
          </p:nvSpPr>
          <p:spPr>
            <a:xfrm>
              <a:off x="17537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8"/>
            <p:cNvSpPr/>
            <p:nvPr/>
          </p:nvSpPr>
          <p:spPr>
            <a:xfrm>
              <a:off x="19061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8"/>
            <p:cNvSpPr/>
            <p:nvPr/>
          </p:nvSpPr>
          <p:spPr>
            <a:xfrm>
              <a:off x="20585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8"/>
            <p:cNvSpPr/>
            <p:nvPr/>
          </p:nvSpPr>
          <p:spPr>
            <a:xfrm>
              <a:off x="22109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8"/>
            <p:cNvSpPr/>
            <p:nvPr/>
          </p:nvSpPr>
          <p:spPr>
            <a:xfrm>
              <a:off x="23633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8"/>
            <p:cNvSpPr/>
            <p:nvPr/>
          </p:nvSpPr>
          <p:spPr>
            <a:xfrm>
              <a:off x="25157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8"/>
            <p:cNvSpPr/>
            <p:nvPr/>
          </p:nvSpPr>
          <p:spPr>
            <a:xfrm>
              <a:off x="26681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8"/>
            <p:cNvSpPr/>
            <p:nvPr/>
          </p:nvSpPr>
          <p:spPr>
            <a:xfrm>
              <a:off x="28205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8"/>
            <p:cNvSpPr/>
            <p:nvPr/>
          </p:nvSpPr>
          <p:spPr>
            <a:xfrm>
              <a:off x="29729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8"/>
            <p:cNvSpPr/>
            <p:nvPr/>
          </p:nvSpPr>
          <p:spPr>
            <a:xfrm>
              <a:off x="31253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8"/>
            <p:cNvSpPr/>
            <p:nvPr/>
          </p:nvSpPr>
          <p:spPr>
            <a:xfrm>
              <a:off x="32777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8"/>
            <p:cNvSpPr/>
            <p:nvPr/>
          </p:nvSpPr>
          <p:spPr>
            <a:xfrm>
              <a:off x="34301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8"/>
            <p:cNvSpPr/>
            <p:nvPr/>
          </p:nvSpPr>
          <p:spPr>
            <a:xfrm>
              <a:off x="35825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8"/>
            <p:cNvSpPr/>
            <p:nvPr/>
          </p:nvSpPr>
          <p:spPr>
            <a:xfrm>
              <a:off x="37349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8"/>
            <p:cNvSpPr/>
            <p:nvPr/>
          </p:nvSpPr>
          <p:spPr>
            <a:xfrm>
              <a:off x="38873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8"/>
            <p:cNvSpPr/>
            <p:nvPr/>
          </p:nvSpPr>
          <p:spPr>
            <a:xfrm>
              <a:off x="40397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78"/>
            <p:cNvSpPr/>
            <p:nvPr/>
          </p:nvSpPr>
          <p:spPr>
            <a:xfrm>
              <a:off x="41921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78"/>
            <p:cNvSpPr/>
            <p:nvPr/>
          </p:nvSpPr>
          <p:spPr>
            <a:xfrm>
              <a:off x="43445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8"/>
            <p:cNvSpPr/>
            <p:nvPr/>
          </p:nvSpPr>
          <p:spPr>
            <a:xfrm>
              <a:off x="44969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8"/>
            <p:cNvSpPr/>
            <p:nvPr/>
          </p:nvSpPr>
          <p:spPr>
            <a:xfrm>
              <a:off x="46493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8"/>
            <p:cNvSpPr/>
            <p:nvPr/>
          </p:nvSpPr>
          <p:spPr>
            <a:xfrm>
              <a:off x="48017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8"/>
            <p:cNvSpPr/>
            <p:nvPr/>
          </p:nvSpPr>
          <p:spPr>
            <a:xfrm>
              <a:off x="49541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8"/>
            <p:cNvSpPr/>
            <p:nvPr/>
          </p:nvSpPr>
          <p:spPr>
            <a:xfrm>
              <a:off x="5106525" y="986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8"/>
            <p:cNvSpPr/>
            <p:nvPr/>
          </p:nvSpPr>
          <p:spPr>
            <a:xfrm>
              <a:off x="773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8"/>
            <p:cNvSpPr/>
            <p:nvPr/>
          </p:nvSpPr>
          <p:spPr>
            <a:xfrm>
              <a:off x="2297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8"/>
            <p:cNvSpPr/>
            <p:nvPr/>
          </p:nvSpPr>
          <p:spPr>
            <a:xfrm>
              <a:off x="3821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8"/>
            <p:cNvSpPr/>
            <p:nvPr/>
          </p:nvSpPr>
          <p:spPr>
            <a:xfrm>
              <a:off x="5345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8"/>
            <p:cNvSpPr/>
            <p:nvPr/>
          </p:nvSpPr>
          <p:spPr>
            <a:xfrm>
              <a:off x="6869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8"/>
            <p:cNvSpPr/>
            <p:nvPr/>
          </p:nvSpPr>
          <p:spPr>
            <a:xfrm>
              <a:off x="8393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8"/>
            <p:cNvSpPr/>
            <p:nvPr/>
          </p:nvSpPr>
          <p:spPr>
            <a:xfrm>
              <a:off x="9917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8"/>
            <p:cNvSpPr/>
            <p:nvPr/>
          </p:nvSpPr>
          <p:spPr>
            <a:xfrm>
              <a:off x="11441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8"/>
            <p:cNvSpPr/>
            <p:nvPr/>
          </p:nvSpPr>
          <p:spPr>
            <a:xfrm>
              <a:off x="12965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8"/>
            <p:cNvSpPr/>
            <p:nvPr/>
          </p:nvSpPr>
          <p:spPr>
            <a:xfrm>
              <a:off x="14489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78"/>
            <p:cNvSpPr/>
            <p:nvPr/>
          </p:nvSpPr>
          <p:spPr>
            <a:xfrm>
              <a:off x="16013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78"/>
            <p:cNvSpPr/>
            <p:nvPr/>
          </p:nvSpPr>
          <p:spPr>
            <a:xfrm>
              <a:off x="17537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8"/>
            <p:cNvSpPr/>
            <p:nvPr/>
          </p:nvSpPr>
          <p:spPr>
            <a:xfrm>
              <a:off x="19061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8"/>
            <p:cNvSpPr/>
            <p:nvPr/>
          </p:nvSpPr>
          <p:spPr>
            <a:xfrm>
              <a:off x="20585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8"/>
            <p:cNvSpPr/>
            <p:nvPr/>
          </p:nvSpPr>
          <p:spPr>
            <a:xfrm>
              <a:off x="22109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8"/>
            <p:cNvSpPr/>
            <p:nvPr/>
          </p:nvSpPr>
          <p:spPr>
            <a:xfrm>
              <a:off x="23633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8"/>
            <p:cNvSpPr/>
            <p:nvPr/>
          </p:nvSpPr>
          <p:spPr>
            <a:xfrm>
              <a:off x="25157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8"/>
            <p:cNvSpPr/>
            <p:nvPr/>
          </p:nvSpPr>
          <p:spPr>
            <a:xfrm>
              <a:off x="26681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8"/>
            <p:cNvSpPr/>
            <p:nvPr/>
          </p:nvSpPr>
          <p:spPr>
            <a:xfrm>
              <a:off x="28205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8"/>
            <p:cNvSpPr/>
            <p:nvPr/>
          </p:nvSpPr>
          <p:spPr>
            <a:xfrm>
              <a:off x="29729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8"/>
            <p:cNvSpPr/>
            <p:nvPr/>
          </p:nvSpPr>
          <p:spPr>
            <a:xfrm>
              <a:off x="31253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8"/>
            <p:cNvSpPr/>
            <p:nvPr/>
          </p:nvSpPr>
          <p:spPr>
            <a:xfrm>
              <a:off x="32777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8"/>
            <p:cNvSpPr/>
            <p:nvPr/>
          </p:nvSpPr>
          <p:spPr>
            <a:xfrm>
              <a:off x="34301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8"/>
            <p:cNvSpPr/>
            <p:nvPr/>
          </p:nvSpPr>
          <p:spPr>
            <a:xfrm>
              <a:off x="35825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8"/>
            <p:cNvSpPr/>
            <p:nvPr/>
          </p:nvSpPr>
          <p:spPr>
            <a:xfrm>
              <a:off x="37349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8"/>
            <p:cNvSpPr/>
            <p:nvPr/>
          </p:nvSpPr>
          <p:spPr>
            <a:xfrm>
              <a:off x="38873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8"/>
            <p:cNvSpPr/>
            <p:nvPr/>
          </p:nvSpPr>
          <p:spPr>
            <a:xfrm>
              <a:off x="40397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78"/>
            <p:cNvSpPr/>
            <p:nvPr/>
          </p:nvSpPr>
          <p:spPr>
            <a:xfrm>
              <a:off x="41921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78"/>
            <p:cNvSpPr/>
            <p:nvPr/>
          </p:nvSpPr>
          <p:spPr>
            <a:xfrm>
              <a:off x="43445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78"/>
            <p:cNvSpPr/>
            <p:nvPr/>
          </p:nvSpPr>
          <p:spPr>
            <a:xfrm>
              <a:off x="44969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78"/>
            <p:cNvSpPr/>
            <p:nvPr/>
          </p:nvSpPr>
          <p:spPr>
            <a:xfrm>
              <a:off x="46493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78"/>
            <p:cNvSpPr/>
            <p:nvPr/>
          </p:nvSpPr>
          <p:spPr>
            <a:xfrm>
              <a:off x="48017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78"/>
            <p:cNvSpPr/>
            <p:nvPr/>
          </p:nvSpPr>
          <p:spPr>
            <a:xfrm>
              <a:off x="49541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8"/>
            <p:cNvSpPr/>
            <p:nvPr/>
          </p:nvSpPr>
          <p:spPr>
            <a:xfrm>
              <a:off x="5106525" y="1139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8"/>
            <p:cNvSpPr/>
            <p:nvPr/>
          </p:nvSpPr>
          <p:spPr>
            <a:xfrm>
              <a:off x="773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8"/>
            <p:cNvSpPr/>
            <p:nvPr/>
          </p:nvSpPr>
          <p:spPr>
            <a:xfrm>
              <a:off x="2297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8"/>
            <p:cNvSpPr/>
            <p:nvPr/>
          </p:nvSpPr>
          <p:spPr>
            <a:xfrm>
              <a:off x="3821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8"/>
            <p:cNvSpPr/>
            <p:nvPr/>
          </p:nvSpPr>
          <p:spPr>
            <a:xfrm>
              <a:off x="5345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8"/>
            <p:cNvSpPr/>
            <p:nvPr/>
          </p:nvSpPr>
          <p:spPr>
            <a:xfrm>
              <a:off x="6869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78"/>
            <p:cNvSpPr/>
            <p:nvPr/>
          </p:nvSpPr>
          <p:spPr>
            <a:xfrm>
              <a:off x="8393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78"/>
            <p:cNvSpPr/>
            <p:nvPr/>
          </p:nvSpPr>
          <p:spPr>
            <a:xfrm>
              <a:off x="9917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78"/>
            <p:cNvSpPr/>
            <p:nvPr/>
          </p:nvSpPr>
          <p:spPr>
            <a:xfrm>
              <a:off x="11441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78"/>
            <p:cNvSpPr/>
            <p:nvPr/>
          </p:nvSpPr>
          <p:spPr>
            <a:xfrm>
              <a:off x="12965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78"/>
            <p:cNvSpPr/>
            <p:nvPr/>
          </p:nvSpPr>
          <p:spPr>
            <a:xfrm>
              <a:off x="14489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78"/>
            <p:cNvSpPr/>
            <p:nvPr/>
          </p:nvSpPr>
          <p:spPr>
            <a:xfrm>
              <a:off x="16013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78"/>
            <p:cNvSpPr/>
            <p:nvPr/>
          </p:nvSpPr>
          <p:spPr>
            <a:xfrm>
              <a:off x="17537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78"/>
            <p:cNvSpPr/>
            <p:nvPr/>
          </p:nvSpPr>
          <p:spPr>
            <a:xfrm>
              <a:off x="19061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78"/>
            <p:cNvSpPr/>
            <p:nvPr/>
          </p:nvSpPr>
          <p:spPr>
            <a:xfrm>
              <a:off x="20585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78"/>
            <p:cNvSpPr/>
            <p:nvPr/>
          </p:nvSpPr>
          <p:spPr>
            <a:xfrm>
              <a:off x="22109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78"/>
            <p:cNvSpPr/>
            <p:nvPr/>
          </p:nvSpPr>
          <p:spPr>
            <a:xfrm>
              <a:off x="23633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78"/>
            <p:cNvSpPr/>
            <p:nvPr/>
          </p:nvSpPr>
          <p:spPr>
            <a:xfrm>
              <a:off x="25157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78"/>
            <p:cNvSpPr/>
            <p:nvPr/>
          </p:nvSpPr>
          <p:spPr>
            <a:xfrm>
              <a:off x="26681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78"/>
            <p:cNvSpPr/>
            <p:nvPr/>
          </p:nvSpPr>
          <p:spPr>
            <a:xfrm>
              <a:off x="28205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78"/>
            <p:cNvSpPr/>
            <p:nvPr/>
          </p:nvSpPr>
          <p:spPr>
            <a:xfrm>
              <a:off x="29729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78"/>
            <p:cNvSpPr/>
            <p:nvPr/>
          </p:nvSpPr>
          <p:spPr>
            <a:xfrm>
              <a:off x="31253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78"/>
            <p:cNvSpPr/>
            <p:nvPr/>
          </p:nvSpPr>
          <p:spPr>
            <a:xfrm>
              <a:off x="32777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78"/>
            <p:cNvSpPr/>
            <p:nvPr/>
          </p:nvSpPr>
          <p:spPr>
            <a:xfrm>
              <a:off x="34301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78"/>
            <p:cNvSpPr/>
            <p:nvPr/>
          </p:nvSpPr>
          <p:spPr>
            <a:xfrm>
              <a:off x="35825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78"/>
            <p:cNvSpPr/>
            <p:nvPr/>
          </p:nvSpPr>
          <p:spPr>
            <a:xfrm>
              <a:off x="37349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78"/>
            <p:cNvSpPr/>
            <p:nvPr/>
          </p:nvSpPr>
          <p:spPr>
            <a:xfrm>
              <a:off x="38873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78"/>
            <p:cNvSpPr/>
            <p:nvPr/>
          </p:nvSpPr>
          <p:spPr>
            <a:xfrm>
              <a:off x="40397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78"/>
            <p:cNvSpPr/>
            <p:nvPr/>
          </p:nvSpPr>
          <p:spPr>
            <a:xfrm>
              <a:off x="41921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78"/>
            <p:cNvSpPr/>
            <p:nvPr/>
          </p:nvSpPr>
          <p:spPr>
            <a:xfrm>
              <a:off x="43445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78"/>
            <p:cNvSpPr/>
            <p:nvPr/>
          </p:nvSpPr>
          <p:spPr>
            <a:xfrm>
              <a:off x="44969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78"/>
            <p:cNvSpPr/>
            <p:nvPr/>
          </p:nvSpPr>
          <p:spPr>
            <a:xfrm>
              <a:off x="46493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78"/>
            <p:cNvSpPr/>
            <p:nvPr/>
          </p:nvSpPr>
          <p:spPr>
            <a:xfrm>
              <a:off x="48017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78"/>
            <p:cNvSpPr/>
            <p:nvPr/>
          </p:nvSpPr>
          <p:spPr>
            <a:xfrm>
              <a:off x="49541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78"/>
            <p:cNvSpPr/>
            <p:nvPr/>
          </p:nvSpPr>
          <p:spPr>
            <a:xfrm>
              <a:off x="5106525" y="1291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78"/>
            <p:cNvSpPr/>
            <p:nvPr/>
          </p:nvSpPr>
          <p:spPr>
            <a:xfrm>
              <a:off x="773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78"/>
            <p:cNvSpPr/>
            <p:nvPr/>
          </p:nvSpPr>
          <p:spPr>
            <a:xfrm>
              <a:off x="2297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78"/>
            <p:cNvSpPr/>
            <p:nvPr/>
          </p:nvSpPr>
          <p:spPr>
            <a:xfrm>
              <a:off x="3821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78"/>
            <p:cNvSpPr/>
            <p:nvPr/>
          </p:nvSpPr>
          <p:spPr>
            <a:xfrm>
              <a:off x="5345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78"/>
            <p:cNvSpPr/>
            <p:nvPr/>
          </p:nvSpPr>
          <p:spPr>
            <a:xfrm>
              <a:off x="6869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78"/>
            <p:cNvSpPr/>
            <p:nvPr/>
          </p:nvSpPr>
          <p:spPr>
            <a:xfrm>
              <a:off x="8393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78"/>
            <p:cNvSpPr/>
            <p:nvPr/>
          </p:nvSpPr>
          <p:spPr>
            <a:xfrm>
              <a:off x="9917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78"/>
            <p:cNvSpPr/>
            <p:nvPr/>
          </p:nvSpPr>
          <p:spPr>
            <a:xfrm>
              <a:off x="11441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78"/>
            <p:cNvSpPr/>
            <p:nvPr/>
          </p:nvSpPr>
          <p:spPr>
            <a:xfrm>
              <a:off x="12965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78"/>
            <p:cNvSpPr/>
            <p:nvPr/>
          </p:nvSpPr>
          <p:spPr>
            <a:xfrm>
              <a:off x="14489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78"/>
            <p:cNvSpPr/>
            <p:nvPr/>
          </p:nvSpPr>
          <p:spPr>
            <a:xfrm>
              <a:off x="16013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78"/>
            <p:cNvSpPr/>
            <p:nvPr/>
          </p:nvSpPr>
          <p:spPr>
            <a:xfrm>
              <a:off x="17537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78"/>
            <p:cNvSpPr/>
            <p:nvPr/>
          </p:nvSpPr>
          <p:spPr>
            <a:xfrm>
              <a:off x="19061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78"/>
            <p:cNvSpPr/>
            <p:nvPr/>
          </p:nvSpPr>
          <p:spPr>
            <a:xfrm>
              <a:off x="20585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78"/>
            <p:cNvSpPr/>
            <p:nvPr/>
          </p:nvSpPr>
          <p:spPr>
            <a:xfrm>
              <a:off x="22109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78"/>
            <p:cNvSpPr/>
            <p:nvPr/>
          </p:nvSpPr>
          <p:spPr>
            <a:xfrm>
              <a:off x="23633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78"/>
            <p:cNvSpPr/>
            <p:nvPr/>
          </p:nvSpPr>
          <p:spPr>
            <a:xfrm>
              <a:off x="25157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78"/>
            <p:cNvSpPr/>
            <p:nvPr/>
          </p:nvSpPr>
          <p:spPr>
            <a:xfrm>
              <a:off x="26681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78"/>
            <p:cNvSpPr/>
            <p:nvPr/>
          </p:nvSpPr>
          <p:spPr>
            <a:xfrm>
              <a:off x="28205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78"/>
            <p:cNvSpPr/>
            <p:nvPr/>
          </p:nvSpPr>
          <p:spPr>
            <a:xfrm>
              <a:off x="29729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78"/>
            <p:cNvSpPr/>
            <p:nvPr/>
          </p:nvSpPr>
          <p:spPr>
            <a:xfrm>
              <a:off x="31253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78"/>
            <p:cNvSpPr/>
            <p:nvPr/>
          </p:nvSpPr>
          <p:spPr>
            <a:xfrm>
              <a:off x="32777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78"/>
            <p:cNvSpPr/>
            <p:nvPr/>
          </p:nvSpPr>
          <p:spPr>
            <a:xfrm>
              <a:off x="34301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78"/>
            <p:cNvSpPr/>
            <p:nvPr/>
          </p:nvSpPr>
          <p:spPr>
            <a:xfrm>
              <a:off x="35825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78"/>
            <p:cNvSpPr/>
            <p:nvPr/>
          </p:nvSpPr>
          <p:spPr>
            <a:xfrm>
              <a:off x="37349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78"/>
            <p:cNvSpPr/>
            <p:nvPr/>
          </p:nvSpPr>
          <p:spPr>
            <a:xfrm>
              <a:off x="38873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78"/>
            <p:cNvSpPr/>
            <p:nvPr/>
          </p:nvSpPr>
          <p:spPr>
            <a:xfrm>
              <a:off x="40397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78"/>
            <p:cNvSpPr/>
            <p:nvPr/>
          </p:nvSpPr>
          <p:spPr>
            <a:xfrm>
              <a:off x="41921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78"/>
            <p:cNvSpPr/>
            <p:nvPr/>
          </p:nvSpPr>
          <p:spPr>
            <a:xfrm>
              <a:off x="43445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78"/>
            <p:cNvSpPr/>
            <p:nvPr/>
          </p:nvSpPr>
          <p:spPr>
            <a:xfrm>
              <a:off x="44969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78"/>
            <p:cNvSpPr/>
            <p:nvPr/>
          </p:nvSpPr>
          <p:spPr>
            <a:xfrm>
              <a:off x="46493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78"/>
            <p:cNvSpPr/>
            <p:nvPr/>
          </p:nvSpPr>
          <p:spPr>
            <a:xfrm>
              <a:off x="48017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78"/>
            <p:cNvSpPr/>
            <p:nvPr/>
          </p:nvSpPr>
          <p:spPr>
            <a:xfrm>
              <a:off x="49541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78"/>
            <p:cNvSpPr/>
            <p:nvPr/>
          </p:nvSpPr>
          <p:spPr>
            <a:xfrm>
              <a:off x="5106525" y="1443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78"/>
            <p:cNvSpPr/>
            <p:nvPr/>
          </p:nvSpPr>
          <p:spPr>
            <a:xfrm>
              <a:off x="773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78"/>
            <p:cNvSpPr/>
            <p:nvPr/>
          </p:nvSpPr>
          <p:spPr>
            <a:xfrm>
              <a:off x="2297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78"/>
            <p:cNvSpPr/>
            <p:nvPr/>
          </p:nvSpPr>
          <p:spPr>
            <a:xfrm>
              <a:off x="3821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78"/>
            <p:cNvSpPr/>
            <p:nvPr/>
          </p:nvSpPr>
          <p:spPr>
            <a:xfrm>
              <a:off x="5345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78"/>
            <p:cNvSpPr/>
            <p:nvPr/>
          </p:nvSpPr>
          <p:spPr>
            <a:xfrm>
              <a:off x="6869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78"/>
            <p:cNvSpPr/>
            <p:nvPr/>
          </p:nvSpPr>
          <p:spPr>
            <a:xfrm>
              <a:off x="8393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78"/>
            <p:cNvSpPr/>
            <p:nvPr/>
          </p:nvSpPr>
          <p:spPr>
            <a:xfrm>
              <a:off x="9917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78"/>
            <p:cNvSpPr/>
            <p:nvPr/>
          </p:nvSpPr>
          <p:spPr>
            <a:xfrm>
              <a:off x="11441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78"/>
            <p:cNvSpPr/>
            <p:nvPr/>
          </p:nvSpPr>
          <p:spPr>
            <a:xfrm>
              <a:off x="12965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78"/>
            <p:cNvSpPr/>
            <p:nvPr/>
          </p:nvSpPr>
          <p:spPr>
            <a:xfrm>
              <a:off x="14489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78"/>
            <p:cNvSpPr/>
            <p:nvPr/>
          </p:nvSpPr>
          <p:spPr>
            <a:xfrm>
              <a:off x="16013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78"/>
            <p:cNvSpPr/>
            <p:nvPr/>
          </p:nvSpPr>
          <p:spPr>
            <a:xfrm>
              <a:off x="17537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78"/>
            <p:cNvSpPr/>
            <p:nvPr/>
          </p:nvSpPr>
          <p:spPr>
            <a:xfrm>
              <a:off x="19061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78"/>
            <p:cNvSpPr/>
            <p:nvPr/>
          </p:nvSpPr>
          <p:spPr>
            <a:xfrm>
              <a:off x="20585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78"/>
            <p:cNvSpPr/>
            <p:nvPr/>
          </p:nvSpPr>
          <p:spPr>
            <a:xfrm>
              <a:off x="22109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78"/>
            <p:cNvSpPr/>
            <p:nvPr/>
          </p:nvSpPr>
          <p:spPr>
            <a:xfrm>
              <a:off x="23633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78"/>
            <p:cNvSpPr/>
            <p:nvPr/>
          </p:nvSpPr>
          <p:spPr>
            <a:xfrm>
              <a:off x="25157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78"/>
            <p:cNvSpPr/>
            <p:nvPr/>
          </p:nvSpPr>
          <p:spPr>
            <a:xfrm>
              <a:off x="26681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78"/>
            <p:cNvSpPr/>
            <p:nvPr/>
          </p:nvSpPr>
          <p:spPr>
            <a:xfrm>
              <a:off x="28205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78"/>
            <p:cNvSpPr/>
            <p:nvPr/>
          </p:nvSpPr>
          <p:spPr>
            <a:xfrm>
              <a:off x="29729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78"/>
            <p:cNvSpPr/>
            <p:nvPr/>
          </p:nvSpPr>
          <p:spPr>
            <a:xfrm>
              <a:off x="31253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78"/>
            <p:cNvSpPr/>
            <p:nvPr/>
          </p:nvSpPr>
          <p:spPr>
            <a:xfrm>
              <a:off x="32777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78"/>
            <p:cNvSpPr/>
            <p:nvPr/>
          </p:nvSpPr>
          <p:spPr>
            <a:xfrm>
              <a:off x="34301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78"/>
            <p:cNvSpPr/>
            <p:nvPr/>
          </p:nvSpPr>
          <p:spPr>
            <a:xfrm>
              <a:off x="35825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78"/>
            <p:cNvSpPr/>
            <p:nvPr/>
          </p:nvSpPr>
          <p:spPr>
            <a:xfrm>
              <a:off x="37349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78"/>
            <p:cNvSpPr/>
            <p:nvPr/>
          </p:nvSpPr>
          <p:spPr>
            <a:xfrm>
              <a:off x="38873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78"/>
            <p:cNvSpPr/>
            <p:nvPr/>
          </p:nvSpPr>
          <p:spPr>
            <a:xfrm>
              <a:off x="40397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78"/>
            <p:cNvSpPr/>
            <p:nvPr/>
          </p:nvSpPr>
          <p:spPr>
            <a:xfrm>
              <a:off x="41921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78"/>
            <p:cNvSpPr/>
            <p:nvPr/>
          </p:nvSpPr>
          <p:spPr>
            <a:xfrm>
              <a:off x="43445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78"/>
            <p:cNvSpPr/>
            <p:nvPr/>
          </p:nvSpPr>
          <p:spPr>
            <a:xfrm>
              <a:off x="44969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78"/>
            <p:cNvSpPr/>
            <p:nvPr/>
          </p:nvSpPr>
          <p:spPr>
            <a:xfrm>
              <a:off x="46493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78"/>
            <p:cNvSpPr/>
            <p:nvPr/>
          </p:nvSpPr>
          <p:spPr>
            <a:xfrm>
              <a:off x="48017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78"/>
            <p:cNvSpPr/>
            <p:nvPr/>
          </p:nvSpPr>
          <p:spPr>
            <a:xfrm>
              <a:off x="49541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78"/>
            <p:cNvSpPr/>
            <p:nvPr/>
          </p:nvSpPr>
          <p:spPr>
            <a:xfrm>
              <a:off x="5106525" y="1596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78"/>
            <p:cNvSpPr/>
            <p:nvPr/>
          </p:nvSpPr>
          <p:spPr>
            <a:xfrm>
              <a:off x="773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78"/>
            <p:cNvSpPr/>
            <p:nvPr/>
          </p:nvSpPr>
          <p:spPr>
            <a:xfrm>
              <a:off x="2297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78"/>
            <p:cNvSpPr/>
            <p:nvPr/>
          </p:nvSpPr>
          <p:spPr>
            <a:xfrm>
              <a:off x="3821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78"/>
            <p:cNvSpPr/>
            <p:nvPr/>
          </p:nvSpPr>
          <p:spPr>
            <a:xfrm>
              <a:off x="5345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78"/>
            <p:cNvSpPr/>
            <p:nvPr/>
          </p:nvSpPr>
          <p:spPr>
            <a:xfrm>
              <a:off x="6869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78"/>
            <p:cNvSpPr/>
            <p:nvPr/>
          </p:nvSpPr>
          <p:spPr>
            <a:xfrm>
              <a:off x="8393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78"/>
            <p:cNvSpPr/>
            <p:nvPr/>
          </p:nvSpPr>
          <p:spPr>
            <a:xfrm>
              <a:off x="9917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78"/>
            <p:cNvSpPr/>
            <p:nvPr/>
          </p:nvSpPr>
          <p:spPr>
            <a:xfrm>
              <a:off x="11441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78"/>
            <p:cNvSpPr/>
            <p:nvPr/>
          </p:nvSpPr>
          <p:spPr>
            <a:xfrm>
              <a:off x="12965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78"/>
            <p:cNvSpPr/>
            <p:nvPr/>
          </p:nvSpPr>
          <p:spPr>
            <a:xfrm>
              <a:off x="14489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78"/>
            <p:cNvSpPr/>
            <p:nvPr/>
          </p:nvSpPr>
          <p:spPr>
            <a:xfrm>
              <a:off x="16013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78"/>
            <p:cNvSpPr/>
            <p:nvPr/>
          </p:nvSpPr>
          <p:spPr>
            <a:xfrm>
              <a:off x="17537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78"/>
            <p:cNvSpPr/>
            <p:nvPr/>
          </p:nvSpPr>
          <p:spPr>
            <a:xfrm>
              <a:off x="19061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78"/>
            <p:cNvSpPr/>
            <p:nvPr/>
          </p:nvSpPr>
          <p:spPr>
            <a:xfrm>
              <a:off x="20585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78"/>
            <p:cNvSpPr/>
            <p:nvPr/>
          </p:nvSpPr>
          <p:spPr>
            <a:xfrm>
              <a:off x="22109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78"/>
            <p:cNvSpPr/>
            <p:nvPr/>
          </p:nvSpPr>
          <p:spPr>
            <a:xfrm>
              <a:off x="23633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78"/>
            <p:cNvSpPr/>
            <p:nvPr/>
          </p:nvSpPr>
          <p:spPr>
            <a:xfrm>
              <a:off x="25157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78"/>
            <p:cNvSpPr/>
            <p:nvPr/>
          </p:nvSpPr>
          <p:spPr>
            <a:xfrm>
              <a:off x="26681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78"/>
            <p:cNvSpPr/>
            <p:nvPr/>
          </p:nvSpPr>
          <p:spPr>
            <a:xfrm>
              <a:off x="28205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78"/>
            <p:cNvSpPr/>
            <p:nvPr/>
          </p:nvSpPr>
          <p:spPr>
            <a:xfrm>
              <a:off x="29729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78"/>
            <p:cNvSpPr/>
            <p:nvPr/>
          </p:nvSpPr>
          <p:spPr>
            <a:xfrm>
              <a:off x="31253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78"/>
            <p:cNvSpPr/>
            <p:nvPr/>
          </p:nvSpPr>
          <p:spPr>
            <a:xfrm>
              <a:off x="32777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78"/>
            <p:cNvSpPr/>
            <p:nvPr/>
          </p:nvSpPr>
          <p:spPr>
            <a:xfrm>
              <a:off x="34301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78"/>
            <p:cNvSpPr/>
            <p:nvPr/>
          </p:nvSpPr>
          <p:spPr>
            <a:xfrm>
              <a:off x="35825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78"/>
            <p:cNvSpPr/>
            <p:nvPr/>
          </p:nvSpPr>
          <p:spPr>
            <a:xfrm>
              <a:off x="37349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78"/>
            <p:cNvSpPr/>
            <p:nvPr/>
          </p:nvSpPr>
          <p:spPr>
            <a:xfrm>
              <a:off x="38873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78"/>
            <p:cNvSpPr/>
            <p:nvPr/>
          </p:nvSpPr>
          <p:spPr>
            <a:xfrm>
              <a:off x="40397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78"/>
            <p:cNvSpPr/>
            <p:nvPr/>
          </p:nvSpPr>
          <p:spPr>
            <a:xfrm>
              <a:off x="41921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78"/>
            <p:cNvSpPr/>
            <p:nvPr/>
          </p:nvSpPr>
          <p:spPr>
            <a:xfrm>
              <a:off x="43445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78"/>
            <p:cNvSpPr/>
            <p:nvPr/>
          </p:nvSpPr>
          <p:spPr>
            <a:xfrm>
              <a:off x="44969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78"/>
            <p:cNvSpPr/>
            <p:nvPr/>
          </p:nvSpPr>
          <p:spPr>
            <a:xfrm>
              <a:off x="46493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78"/>
            <p:cNvSpPr/>
            <p:nvPr/>
          </p:nvSpPr>
          <p:spPr>
            <a:xfrm>
              <a:off x="48017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78"/>
            <p:cNvSpPr/>
            <p:nvPr/>
          </p:nvSpPr>
          <p:spPr>
            <a:xfrm>
              <a:off x="49541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78"/>
            <p:cNvSpPr/>
            <p:nvPr/>
          </p:nvSpPr>
          <p:spPr>
            <a:xfrm>
              <a:off x="5106525" y="1748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78"/>
            <p:cNvSpPr/>
            <p:nvPr/>
          </p:nvSpPr>
          <p:spPr>
            <a:xfrm>
              <a:off x="773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78"/>
            <p:cNvSpPr/>
            <p:nvPr/>
          </p:nvSpPr>
          <p:spPr>
            <a:xfrm>
              <a:off x="2297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78"/>
            <p:cNvSpPr/>
            <p:nvPr/>
          </p:nvSpPr>
          <p:spPr>
            <a:xfrm>
              <a:off x="3821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78"/>
            <p:cNvSpPr/>
            <p:nvPr/>
          </p:nvSpPr>
          <p:spPr>
            <a:xfrm>
              <a:off x="5345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78"/>
            <p:cNvSpPr/>
            <p:nvPr/>
          </p:nvSpPr>
          <p:spPr>
            <a:xfrm>
              <a:off x="6869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78"/>
            <p:cNvSpPr/>
            <p:nvPr/>
          </p:nvSpPr>
          <p:spPr>
            <a:xfrm>
              <a:off x="8393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78"/>
            <p:cNvSpPr/>
            <p:nvPr/>
          </p:nvSpPr>
          <p:spPr>
            <a:xfrm>
              <a:off x="9917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78"/>
            <p:cNvSpPr/>
            <p:nvPr/>
          </p:nvSpPr>
          <p:spPr>
            <a:xfrm>
              <a:off x="11441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78"/>
            <p:cNvSpPr/>
            <p:nvPr/>
          </p:nvSpPr>
          <p:spPr>
            <a:xfrm>
              <a:off x="12965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78"/>
            <p:cNvSpPr/>
            <p:nvPr/>
          </p:nvSpPr>
          <p:spPr>
            <a:xfrm>
              <a:off x="14489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78"/>
            <p:cNvSpPr/>
            <p:nvPr/>
          </p:nvSpPr>
          <p:spPr>
            <a:xfrm>
              <a:off x="16013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78"/>
            <p:cNvSpPr/>
            <p:nvPr/>
          </p:nvSpPr>
          <p:spPr>
            <a:xfrm>
              <a:off x="17537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78"/>
            <p:cNvSpPr/>
            <p:nvPr/>
          </p:nvSpPr>
          <p:spPr>
            <a:xfrm>
              <a:off x="19061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78"/>
            <p:cNvSpPr/>
            <p:nvPr/>
          </p:nvSpPr>
          <p:spPr>
            <a:xfrm>
              <a:off x="20585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78"/>
            <p:cNvSpPr/>
            <p:nvPr/>
          </p:nvSpPr>
          <p:spPr>
            <a:xfrm>
              <a:off x="22109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78"/>
            <p:cNvSpPr/>
            <p:nvPr/>
          </p:nvSpPr>
          <p:spPr>
            <a:xfrm>
              <a:off x="23633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78"/>
            <p:cNvSpPr/>
            <p:nvPr/>
          </p:nvSpPr>
          <p:spPr>
            <a:xfrm>
              <a:off x="25157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78"/>
            <p:cNvSpPr/>
            <p:nvPr/>
          </p:nvSpPr>
          <p:spPr>
            <a:xfrm>
              <a:off x="26681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78"/>
            <p:cNvSpPr/>
            <p:nvPr/>
          </p:nvSpPr>
          <p:spPr>
            <a:xfrm>
              <a:off x="28205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78"/>
            <p:cNvSpPr/>
            <p:nvPr/>
          </p:nvSpPr>
          <p:spPr>
            <a:xfrm>
              <a:off x="29729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78"/>
            <p:cNvSpPr/>
            <p:nvPr/>
          </p:nvSpPr>
          <p:spPr>
            <a:xfrm>
              <a:off x="31253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78"/>
            <p:cNvSpPr/>
            <p:nvPr/>
          </p:nvSpPr>
          <p:spPr>
            <a:xfrm>
              <a:off x="32777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78"/>
            <p:cNvSpPr/>
            <p:nvPr/>
          </p:nvSpPr>
          <p:spPr>
            <a:xfrm>
              <a:off x="34301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78"/>
            <p:cNvSpPr/>
            <p:nvPr/>
          </p:nvSpPr>
          <p:spPr>
            <a:xfrm>
              <a:off x="35825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78"/>
            <p:cNvSpPr/>
            <p:nvPr/>
          </p:nvSpPr>
          <p:spPr>
            <a:xfrm>
              <a:off x="37349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78"/>
            <p:cNvSpPr/>
            <p:nvPr/>
          </p:nvSpPr>
          <p:spPr>
            <a:xfrm>
              <a:off x="38873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78"/>
            <p:cNvSpPr/>
            <p:nvPr/>
          </p:nvSpPr>
          <p:spPr>
            <a:xfrm>
              <a:off x="40397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78"/>
            <p:cNvSpPr/>
            <p:nvPr/>
          </p:nvSpPr>
          <p:spPr>
            <a:xfrm>
              <a:off x="41921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78"/>
            <p:cNvSpPr/>
            <p:nvPr/>
          </p:nvSpPr>
          <p:spPr>
            <a:xfrm>
              <a:off x="43445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78"/>
            <p:cNvSpPr/>
            <p:nvPr/>
          </p:nvSpPr>
          <p:spPr>
            <a:xfrm>
              <a:off x="44969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78"/>
            <p:cNvSpPr/>
            <p:nvPr/>
          </p:nvSpPr>
          <p:spPr>
            <a:xfrm>
              <a:off x="46493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78"/>
            <p:cNvSpPr/>
            <p:nvPr/>
          </p:nvSpPr>
          <p:spPr>
            <a:xfrm>
              <a:off x="48017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78"/>
            <p:cNvSpPr/>
            <p:nvPr/>
          </p:nvSpPr>
          <p:spPr>
            <a:xfrm>
              <a:off x="49541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78"/>
            <p:cNvSpPr/>
            <p:nvPr/>
          </p:nvSpPr>
          <p:spPr>
            <a:xfrm>
              <a:off x="5106525" y="1901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78"/>
            <p:cNvSpPr/>
            <p:nvPr/>
          </p:nvSpPr>
          <p:spPr>
            <a:xfrm>
              <a:off x="773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78"/>
            <p:cNvSpPr/>
            <p:nvPr/>
          </p:nvSpPr>
          <p:spPr>
            <a:xfrm>
              <a:off x="2297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78"/>
            <p:cNvSpPr/>
            <p:nvPr/>
          </p:nvSpPr>
          <p:spPr>
            <a:xfrm>
              <a:off x="3821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78"/>
            <p:cNvSpPr/>
            <p:nvPr/>
          </p:nvSpPr>
          <p:spPr>
            <a:xfrm>
              <a:off x="5345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78"/>
            <p:cNvSpPr/>
            <p:nvPr/>
          </p:nvSpPr>
          <p:spPr>
            <a:xfrm>
              <a:off x="6869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78"/>
            <p:cNvSpPr/>
            <p:nvPr/>
          </p:nvSpPr>
          <p:spPr>
            <a:xfrm>
              <a:off x="8393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78"/>
            <p:cNvSpPr/>
            <p:nvPr/>
          </p:nvSpPr>
          <p:spPr>
            <a:xfrm>
              <a:off x="9917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78"/>
            <p:cNvSpPr/>
            <p:nvPr/>
          </p:nvSpPr>
          <p:spPr>
            <a:xfrm>
              <a:off x="11441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78"/>
            <p:cNvSpPr/>
            <p:nvPr/>
          </p:nvSpPr>
          <p:spPr>
            <a:xfrm>
              <a:off x="12965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78"/>
            <p:cNvSpPr/>
            <p:nvPr/>
          </p:nvSpPr>
          <p:spPr>
            <a:xfrm>
              <a:off x="14489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78"/>
            <p:cNvSpPr/>
            <p:nvPr/>
          </p:nvSpPr>
          <p:spPr>
            <a:xfrm>
              <a:off x="16013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78"/>
            <p:cNvSpPr/>
            <p:nvPr/>
          </p:nvSpPr>
          <p:spPr>
            <a:xfrm>
              <a:off x="17537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78"/>
            <p:cNvSpPr/>
            <p:nvPr/>
          </p:nvSpPr>
          <p:spPr>
            <a:xfrm>
              <a:off x="19061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78"/>
            <p:cNvSpPr/>
            <p:nvPr/>
          </p:nvSpPr>
          <p:spPr>
            <a:xfrm>
              <a:off x="20585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78"/>
            <p:cNvSpPr/>
            <p:nvPr/>
          </p:nvSpPr>
          <p:spPr>
            <a:xfrm>
              <a:off x="22109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78"/>
            <p:cNvSpPr/>
            <p:nvPr/>
          </p:nvSpPr>
          <p:spPr>
            <a:xfrm>
              <a:off x="23633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78"/>
            <p:cNvSpPr/>
            <p:nvPr/>
          </p:nvSpPr>
          <p:spPr>
            <a:xfrm>
              <a:off x="25157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78"/>
            <p:cNvSpPr/>
            <p:nvPr/>
          </p:nvSpPr>
          <p:spPr>
            <a:xfrm>
              <a:off x="26681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78"/>
            <p:cNvSpPr/>
            <p:nvPr/>
          </p:nvSpPr>
          <p:spPr>
            <a:xfrm>
              <a:off x="28205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78"/>
            <p:cNvSpPr/>
            <p:nvPr/>
          </p:nvSpPr>
          <p:spPr>
            <a:xfrm>
              <a:off x="29729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78"/>
            <p:cNvSpPr/>
            <p:nvPr/>
          </p:nvSpPr>
          <p:spPr>
            <a:xfrm>
              <a:off x="31253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78"/>
            <p:cNvSpPr/>
            <p:nvPr/>
          </p:nvSpPr>
          <p:spPr>
            <a:xfrm>
              <a:off x="32777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78"/>
            <p:cNvSpPr/>
            <p:nvPr/>
          </p:nvSpPr>
          <p:spPr>
            <a:xfrm>
              <a:off x="34301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78"/>
            <p:cNvSpPr/>
            <p:nvPr/>
          </p:nvSpPr>
          <p:spPr>
            <a:xfrm>
              <a:off x="35825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78"/>
            <p:cNvSpPr/>
            <p:nvPr/>
          </p:nvSpPr>
          <p:spPr>
            <a:xfrm>
              <a:off x="37349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78"/>
            <p:cNvSpPr/>
            <p:nvPr/>
          </p:nvSpPr>
          <p:spPr>
            <a:xfrm>
              <a:off x="38873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78"/>
            <p:cNvSpPr/>
            <p:nvPr/>
          </p:nvSpPr>
          <p:spPr>
            <a:xfrm>
              <a:off x="40397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78"/>
            <p:cNvSpPr/>
            <p:nvPr/>
          </p:nvSpPr>
          <p:spPr>
            <a:xfrm>
              <a:off x="41921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78"/>
            <p:cNvSpPr/>
            <p:nvPr/>
          </p:nvSpPr>
          <p:spPr>
            <a:xfrm>
              <a:off x="43445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78"/>
            <p:cNvSpPr/>
            <p:nvPr/>
          </p:nvSpPr>
          <p:spPr>
            <a:xfrm>
              <a:off x="44969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78"/>
            <p:cNvSpPr/>
            <p:nvPr/>
          </p:nvSpPr>
          <p:spPr>
            <a:xfrm>
              <a:off x="46493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78"/>
            <p:cNvSpPr/>
            <p:nvPr/>
          </p:nvSpPr>
          <p:spPr>
            <a:xfrm>
              <a:off x="48017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78"/>
            <p:cNvSpPr/>
            <p:nvPr/>
          </p:nvSpPr>
          <p:spPr>
            <a:xfrm>
              <a:off x="49541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78"/>
            <p:cNvSpPr/>
            <p:nvPr/>
          </p:nvSpPr>
          <p:spPr>
            <a:xfrm>
              <a:off x="5106525" y="2053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78"/>
            <p:cNvSpPr/>
            <p:nvPr/>
          </p:nvSpPr>
          <p:spPr>
            <a:xfrm>
              <a:off x="773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78"/>
            <p:cNvSpPr/>
            <p:nvPr/>
          </p:nvSpPr>
          <p:spPr>
            <a:xfrm>
              <a:off x="2297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78"/>
            <p:cNvSpPr/>
            <p:nvPr/>
          </p:nvSpPr>
          <p:spPr>
            <a:xfrm>
              <a:off x="3821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78"/>
            <p:cNvSpPr/>
            <p:nvPr/>
          </p:nvSpPr>
          <p:spPr>
            <a:xfrm>
              <a:off x="5345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78"/>
            <p:cNvSpPr/>
            <p:nvPr/>
          </p:nvSpPr>
          <p:spPr>
            <a:xfrm>
              <a:off x="6869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78"/>
            <p:cNvSpPr/>
            <p:nvPr/>
          </p:nvSpPr>
          <p:spPr>
            <a:xfrm>
              <a:off x="8393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78"/>
            <p:cNvSpPr/>
            <p:nvPr/>
          </p:nvSpPr>
          <p:spPr>
            <a:xfrm>
              <a:off x="9917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78"/>
            <p:cNvSpPr/>
            <p:nvPr/>
          </p:nvSpPr>
          <p:spPr>
            <a:xfrm>
              <a:off x="11441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78"/>
            <p:cNvSpPr/>
            <p:nvPr/>
          </p:nvSpPr>
          <p:spPr>
            <a:xfrm>
              <a:off x="12965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78"/>
            <p:cNvSpPr/>
            <p:nvPr/>
          </p:nvSpPr>
          <p:spPr>
            <a:xfrm>
              <a:off x="14489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78"/>
            <p:cNvSpPr/>
            <p:nvPr/>
          </p:nvSpPr>
          <p:spPr>
            <a:xfrm>
              <a:off x="16013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78"/>
            <p:cNvSpPr/>
            <p:nvPr/>
          </p:nvSpPr>
          <p:spPr>
            <a:xfrm>
              <a:off x="17537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78"/>
            <p:cNvSpPr/>
            <p:nvPr/>
          </p:nvSpPr>
          <p:spPr>
            <a:xfrm>
              <a:off x="19061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78"/>
            <p:cNvSpPr/>
            <p:nvPr/>
          </p:nvSpPr>
          <p:spPr>
            <a:xfrm>
              <a:off x="20585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78"/>
            <p:cNvSpPr/>
            <p:nvPr/>
          </p:nvSpPr>
          <p:spPr>
            <a:xfrm>
              <a:off x="22109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78"/>
            <p:cNvSpPr/>
            <p:nvPr/>
          </p:nvSpPr>
          <p:spPr>
            <a:xfrm>
              <a:off x="23633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78"/>
            <p:cNvSpPr/>
            <p:nvPr/>
          </p:nvSpPr>
          <p:spPr>
            <a:xfrm>
              <a:off x="25157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78"/>
            <p:cNvSpPr/>
            <p:nvPr/>
          </p:nvSpPr>
          <p:spPr>
            <a:xfrm>
              <a:off x="26681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78"/>
            <p:cNvSpPr/>
            <p:nvPr/>
          </p:nvSpPr>
          <p:spPr>
            <a:xfrm>
              <a:off x="28205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78"/>
            <p:cNvSpPr/>
            <p:nvPr/>
          </p:nvSpPr>
          <p:spPr>
            <a:xfrm>
              <a:off x="29729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78"/>
            <p:cNvSpPr/>
            <p:nvPr/>
          </p:nvSpPr>
          <p:spPr>
            <a:xfrm>
              <a:off x="31253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78"/>
            <p:cNvSpPr/>
            <p:nvPr/>
          </p:nvSpPr>
          <p:spPr>
            <a:xfrm>
              <a:off x="32777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78"/>
            <p:cNvSpPr/>
            <p:nvPr/>
          </p:nvSpPr>
          <p:spPr>
            <a:xfrm>
              <a:off x="34301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78"/>
            <p:cNvSpPr/>
            <p:nvPr/>
          </p:nvSpPr>
          <p:spPr>
            <a:xfrm>
              <a:off x="35825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78"/>
            <p:cNvSpPr/>
            <p:nvPr/>
          </p:nvSpPr>
          <p:spPr>
            <a:xfrm>
              <a:off x="37349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78"/>
            <p:cNvSpPr/>
            <p:nvPr/>
          </p:nvSpPr>
          <p:spPr>
            <a:xfrm>
              <a:off x="38873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78"/>
            <p:cNvSpPr/>
            <p:nvPr/>
          </p:nvSpPr>
          <p:spPr>
            <a:xfrm>
              <a:off x="40397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78"/>
            <p:cNvSpPr/>
            <p:nvPr/>
          </p:nvSpPr>
          <p:spPr>
            <a:xfrm>
              <a:off x="41921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78"/>
            <p:cNvSpPr/>
            <p:nvPr/>
          </p:nvSpPr>
          <p:spPr>
            <a:xfrm>
              <a:off x="43445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78"/>
            <p:cNvSpPr/>
            <p:nvPr/>
          </p:nvSpPr>
          <p:spPr>
            <a:xfrm>
              <a:off x="44969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78"/>
            <p:cNvSpPr/>
            <p:nvPr/>
          </p:nvSpPr>
          <p:spPr>
            <a:xfrm>
              <a:off x="46493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78"/>
            <p:cNvSpPr/>
            <p:nvPr/>
          </p:nvSpPr>
          <p:spPr>
            <a:xfrm>
              <a:off x="48017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78"/>
            <p:cNvSpPr/>
            <p:nvPr/>
          </p:nvSpPr>
          <p:spPr>
            <a:xfrm>
              <a:off x="49541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78"/>
            <p:cNvSpPr/>
            <p:nvPr/>
          </p:nvSpPr>
          <p:spPr>
            <a:xfrm>
              <a:off x="5106525" y="2205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78"/>
            <p:cNvSpPr/>
            <p:nvPr/>
          </p:nvSpPr>
          <p:spPr>
            <a:xfrm>
              <a:off x="773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78"/>
            <p:cNvSpPr/>
            <p:nvPr/>
          </p:nvSpPr>
          <p:spPr>
            <a:xfrm>
              <a:off x="2297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78"/>
            <p:cNvSpPr/>
            <p:nvPr/>
          </p:nvSpPr>
          <p:spPr>
            <a:xfrm>
              <a:off x="3821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78"/>
            <p:cNvSpPr/>
            <p:nvPr/>
          </p:nvSpPr>
          <p:spPr>
            <a:xfrm>
              <a:off x="5345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78"/>
            <p:cNvSpPr/>
            <p:nvPr/>
          </p:nvSpPr>
          <p:spPr>
            <a:xfrm>
              <a:off x="6869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78"/>
            <p:cNvSpPr/>
            <p:nvPr/>
          </p:nvSpPr>
          <p:spPr>
            <a:xfrm>
              <a:off x="8393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78"/>
            <p:cNvSpPr/>
            <p:nvPr/>
          </p:nvSpPr>
          <p:spPr>
            <a:xfrm>
              <a:off x="9917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78"/>
            <p:cNvSpPr/>
            <p:nvPr/>
          </p:nvSpPr>
          <p:spPr>
            <a:xfrm>
              <a:off x="11441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78"/>
            <p:cNvSpPr/>
            <p:nvPr/>
          </p:nvSpPr>
          <p:spPr>
            <a:xfrm>
              <a:off x="12965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78"/>
            <p:cNvSpPr/>
            <p:nvPr/>
          </p:nvSpPr>
          <p:spPr>
            <a:xfrm>
              <a:off x="14489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78"/>
            <p:cNvSpPr/>
            <p:nvPr/>
          </p:nvSpPr>
          <p:spPr>
            <a:xfrm>
              <a:off x="16013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78"/>
            <p:cNvSpPr/>
            <p:nvPr/>
          </p:nvSpPr>
          <p:spPr>
            <a:xfrm>
              <a:off x="17537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78"/>
            <p:cNvSpPr/>
            <p:nvPr/>
          </p:nvSpPr>
          <p:spPr>
            <a:xfrm>
              <a:off x="19061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78"/>
            <p:cNvSpPr/>
            <p:nvPr/>
          </p:nvSpPr>
          <p:spPr>
            <a:xfrm>
              <a:off x="20585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78"/>
            <p:cNvSpPr/>
            <p:nvPr/>
          </p:nvSpPr>
          <p:spPr>
            <a:xfrm>
              <a:off x="22109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78"/>
            <p:cNvSpPr/>
            <p:nvPr/>
          </p:nvSpPr>
          <p:spPr>
            <a:xfrm>
              <a:off x="23633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78"/>
            <p:cNvSpPr/>
            <p:nvPr/>
          </p:nvSpPr>
          <p:spPr>
            <a:xfrm>
              <a:off x="25157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78"/>
            <p:cNvSpPr/>
            <p:nvPr/>
          </p:nvSpPr>
          <p:spPr>
            <a:xfrm>
              <a:off x="26681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78"/>
            <p:cNvSpPr/>
            <p:nvPr/>
          </p:nvSpPr>
          <p:spPr>
            <a:xfrm>
              <a:off x="28205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78"/>
            <p:cNvSpPr/>
            <p:nvPr/>
          </p:nvSpPr>
          <p:spPr>
            <a:xfrm>
              <a:off x="29729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78"/>
            <p:cNvSpPr/>
            <p:nvPr/>
          </p:nvSpPr>
          <p:spPr>
            <a:xfrm>
              <a:off x="31253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78"/>
            <p:cNvSpPr/>
            <p:nvPr/>
          </p:nvSpPr>
          <p:spPr>
            <a:xfrm>
              <a:off x="32777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78"/>
            <p:cNvSpPr/>
            <p:nvPr/>
          </p:nvSpPr>
          <p:spPr>
            <a:xfrm>
              <a:off x="34301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78"/>
            <p:cNvSpPr/>
            <p:nvPr/>
          </p:nvSpPr>
          <p:spPr>
            <a:xfrm>
              <a:off x="35825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78"/>
            <p:cNvSpPr/>
            <p:nvPr/>
          </p:nvSpPr>
          <p:spPr>
            <a:xfrm>
              <a:off x="37349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78"/>
            <p:cNvSpPr/>
            <p:nvPr/>
          </p:nvSpPr>
          <p:spPr>
            <a:xfrm>
              <a:off x="38873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78"/>
            <p:cNvSpPr/>
            <p:nvPr/>
          </p:nvSpPr>
          <p:spPr>
            <a:xfrm>
              <a:off x="40397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78"/>
            <p:cNvSpPr/>
            <p:nvPr/>
          </p:nvSpPr>
          <p:spPr>
            <a:xfrm>
              <a:off x="41921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78"/>
            <p:cNvSpPr/>
            <p:nvPr/>
          </p:nvSpPr>
          <p:spPr>
            <a:xfrm>
              <a:off x="43445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78"/>
            <p:cNvSpPr/>
            <p:nvPr/>
          </p:nvSpPr>
          <p:spPr>
            <a:xfrm>
              <a:off x="44969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78"/>
            <p:cNvSpPr/>
            <p:nvPr/>
          </p:nvSpPr>
          <p:spPr>
            <a:xfrm>
              <a:off x="46493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78"/>
            <p:cNvSpPr/>
            <p:nvPr/>
          </p:nvSpPr>
          <p:spPr>
            <a:xfrm>
              <a:off x="48017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78"/>
            <p:cNvSpPr/>
            <p:nvPr/>
          </p:nvSpPr>
          <p:spPr>
            <a:xfrm>
              <a:off x="49541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78"/>
            <p:cNvSpPr/>
            <p:nvPr/>
          </p:nvSpPr>
          <p:spPr>
            <a:xfrm>
              <a:off x="5106525" y="2358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78"/>
            <p:cNvSpPr/>
            <p:nvPr/>
          </p:nvSpPr>
          <p:spPr>
            <a:xfrm>
              <a:off x="773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78"/>
            <p:cNvSpPr/>
            <p:nvPr/>
          </p:nvSpPr>
          <p:spPr>
            <a:xfrm>
              <a:off x="2297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78"/>
            <p:cNvSpPr/>
            <p:nvPr/>
          </p:nvSpPr>
          <p:spPr>
            <a:xfrm>
              <a:off x="3821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78"/>
            <p:cNvSpPr/>
            <p:nvPr/>
          </p:nvSpPr>
          <p:spPr>
            <a:xfrm>
              <a:off x="5345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78"/>
            <p:cNvSpPr/>
            <p:nvPr/>
          </p:nvSpPr>
          <p:spPr>
            <a:xfrm>
              <a:off x="6869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78"/>
            <p:cNvSpPr/>
            <p:nvPr/>
          </p:nvSpPr>
          <p:spPr>
            <a:xfrm>
              <a:off x="8393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78"/>
            <p:cNvSpPr/>
            <p:nvPr/>
          </p:nvSpPr>
          <p:spPr>
            <a:xfrm>
              <a:off x="9917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78"/>
            <p:cNvSpPr/>
            <p:nvPr/>
          </p:nvSpPr>
          <p:spPr>
            <a:xfrm>
              <a:off x="11441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78"/>
            <p:cNvSpPr/>
            <p:nvPr/>
          </p:nvSpPr>
          <p:spPr>
            <a:xfrm>
              <a:off x="12965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78"/>
            <p:cNvSpPr/>
            <p:nvPr/>
          </p:nvSpPr>
          <p:spPr>
            <a:xfrm>
              <a:off x="14489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78"/>
            <p:cNvSpPr/>
            <p:nvPr/>
          </p:nvSpPr>
          <p:spPr>
            <a:xfrm>
              <a:off x="16013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78"/>
            <p:cNvSpPr/>
            <p:nvPr/>
          </p:nvSpPr>
          <p:spPr>
            <a:xfrm>
              <a:off x="17537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78"/>
            <p:cNvSpPr/>
            <p:nvPr/>
          </p:nvSpPr>
          <p:spPr>
            <a:xfrm>
              <a:off x="19061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78"/>
            <p:cNvSpPr/>
            <p:nvPr/>
          </p:nvSpPr>
          <p:spPr>
            <a:xfrm>
              <a:off x="20585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78"/>
            <p:cNvSpPr/>
            <p:nvPr/>
          </p:nvSpPr>
          <p:spPr>
            <a:xfrm>
              <a:off x="22109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78"/>
            <p:cNvSpPr/>
            <p:nvPr/>
          </p:nvSpPr>
          <p:spPr>
            <a:xfrm>
              <a:off x="23633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78"/>
            <p:cNvSpPr/>
            <p:nvPr/>
          </p:nvSpPr>
          <p:spPr>
            <a:xfrm>
              <a:off x="25157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78"/>
            <p:cNvSpPr/>
            <p:nvPr/>
          </p:nvSpPr>
          <p:spPr>
            <a:xfrm>
              <a:off x="26681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78"/>
            <p:cNvSpPr/>
            <p:nvPr/>
          </p:nvSpPr>
          <p:spPr>
            <a:xfrm>
              <a:off x="28205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78"/>
            <p:cNvSpPr/>
            <p:nvPr/>
          </p:nvSpPr>
          <p:spPr>
            <a:xfrm>
              <a:off x="29729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78"/>
            <p:cNvSpPr/>
            <p:nvPr/>
          </p:nvSpPr>
          <p:spPr>
            <a:xfrm>
              <a:off x="31253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78"/>
            <p:cNvSpPr/>
            <p:nvPr/>
          </p:nvSpPr>
          <p:spPr>
            <a:xfrm>
              <a:off x="32777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78"/>
            <p:cNvSpPr/>
            <p:nvPr/>
          </p:nvSpPr>
          <p:spPr>
            <a:xfrm>
              <a:off x="34301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78"/>
            <p:cNvSpPr/>
            <p:nvPr/>
          </p:nvSpPr>
          <p:spPr>
            <a:xfrm>
              <a:off x="35825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78"/>
            <p:cNvSpPr/>
            <p:nvPr/>
          </p:nvSpPr>
          <p:spPr>
            <a:xfrm>
              <a:off x="37349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78"/>
            <p:cNvSpPr/>
            <p:nvPr/>
          </p:nvSpPr>
          <p:spPr>
            <a:xfrm>
              <a:off x="38873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78"/>
            <p:cNvSpPr/>
            <p:nvPr/>
          </p:nvSpPr>
          <p:spPr>
            <a:xfrm>
              <a:off x="40397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78"/>
            <p:cNvSpPr/>
            <p:nvPr/>
          </p:nvSpPr>
          <p:spPr>
            <a:xfrm>
              <a:off x="41921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78"/>
            <p:cNvSpPr/>
            <p:nvPr/>
          </p:nvSpPr>
          <p:spPr>
            <a:xfrm>
              <a:off x="43445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78"/>
            <p:cNvSpPr/>
            <p:nvPr/>
          </p:nvSpPr>
          <p:spPr>
            <a:xfrm>
              <a:off x="44969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78"/>
            <p:cNvSpPr/>
            <p:nvPr/>
          </p:nvSpPr>
          <p:spPr>
            <a:xfrm>
              <a:off x="46493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78"/>
            <p:cNvSpPr/>
            <p:nvPr/>
          </p:nvSpPr>
          <p:spPr>
            <a:xfrm>
              <a:off x="48017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78"/>
            <p:cNvSpPr/>
            <p:nvPr/>
          </p:nvSpPr>
          <p:spPr>
            <a:xfrm>
              <a:off x="49541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78"/>
            <p:cNvSpPr/>
            <p:nvPr/>
          </p:nvSpPr>
          <p:spPr>
            <a:xfrm>
              <a:off x="5106525" y="2510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78"/>
            <p:cNvSpPr/>
            <p:nvPr/>
          </p:nvSpPr>
          <p:spPr>
            <a:xfrm>
              <a:off x="773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78"/>
            <p:cNvSpPr/>
            <p:nvPr/>
          </p:nvSpPr>
          <p:spPr>
            <a:xfrm>
              <a:off x="2297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78"/>
            <p:cNvSpPr/>
            <p:nvPr/>
          </p:nvSpPr>
          <p:spPr>
            <a:xfrm>
              <a:off x="3821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78"/>
            <p:cNvSpPr/>
            <p:nvPr/>
          </p:nvSpPr>
          <p:spPr>
            <a:xfrm>
              <a:off x="5345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78"/>
            <p:cNvSpPr/>
            <p:nvPr/>
          </p:nvSpPr>
          <p:spPr>
            <a:xfrm>
              <a:off x="6869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78"/>
            <p:cNvSpPr/>
            <p:nvPr/>
          </p:nvSpPr>
          <p:spPr>
            <a:xfrm>
              <a:off x="8393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78"/>
            <p:cNvSpPr/>
            <p:nvPr/>
          </p:nvSpPr>
          <p:spPr>
            <a:xfrm>
              <a:off x="9917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78"/>
            <p:cNvSpPr/>
            <p:nvPr/>
          </p:nvSpPr>
          <p:spPr>
            <a:xfrm>
              <a:off x="11441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78"/>
            <p:cNvSpPr/>
            <p:nvPr/>
          </p:nvSpPr>
          <p:spPr>
            <a:xfrm>
              <a:off x="12965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78"/>
            <p:cNvSpPr/>
            <p:nvPr/>
          </p:nvSpPr>
          <p:spPr>
            <a:xfrm>
              <a:off x="14489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78"/>
            <p:cNvSpPr/>
            <p:nvPr/>
          </p:nvSpPr>
          <p:spPr>
            <a:xfrm>
              <a:off x="16013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78"/>
            <p:cNvSpPr/>
            <p:nvPr/>
          </p:nvSpPr>
          <p:spPr>
            <a:xfrm>
              <a:off x="17537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78"/>
            <p:cNvSpPr/>
            <p:nvPr/>
          </p:nvSpPr>
          <p:spPr>
            <a:xfrm>
              <a:off x="19061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78"/>
            <p:cNvSpPr/>
            <p:nvPr/>
          </p:nvSpPr>
          <p:spPr>
            <a:xfrm>
              <a:off x="20585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78"/>
            <p:cNvSpPr/>
            <p:nvPr/>
          </p:nvSpPr>
          <p:spPr>
            <a:xfrm>
              <a:off x="22109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78"/>
            <p:cNvSpPr/>
            <p:nvPr/>
          </p:nvSpPr>
          <p:spPr>
            <a:xfrm>
              <a:off x="23633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78"/>
            <p:cNvSpPr/>
            <p:nvPr/>
          </p:nvSpPr>
          <p:spPr>
            <a:xfrm>
              <a:off x="25157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78"/>
            <p:cNvSpPr/>
            <p:nvPr/>
          </p:nvSpPr>
          <p:spPr>
            <a:xfrm>
              <a:off x="26681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78"/>
            <p:cNvSpPr/>
            <p:nvPr/>
          </p:nvSpPr>
          <p:spPr>
            <a:xfrm>
              <a:off x="28205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78"/>
            <p:cNvSpPr/>
            <p:nvPr/>
          </p:nvSpPr>
          <p:spPr>
            <a:xfrm>
              <a:off x="29729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78"/>
            <p:cNvSpPr/>
            <p:nvPr/>
          </p:nvSpPr>
          <p:spPr>
            <a:xfrm>
              <a:off x="31253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78"/>
            <p:cNvSpPr/>
            <p:nvPr/>
          </p:nvSpPr>
          <p:spPr>
            <a:xfrm>
              <a:off x="32777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78"/>
            <p:cNvSpPr/>
            <p:nvPr/>
          </p:nvSpPr>
          <p:spPr>
            <a:xfrm>
              <a:off x="34301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78"/>
            <p:cNvSpPr/>
            <p:nvPr/>
          </p:nvSpPr>
          <p:spPr>
            <a:xfrm>
              <a:off x="35825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78"/>
            <p:cNvSpPr/>
            <p:nvPr/>
          </p:nvSpPr>
          <p:spPr>
            <a:xfrm>
              <a:off x="37349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78"/>
            <p:cNvSpPr/>
            <p:nvPr/>
          </p:nvSpPr>
          <p:spPr>
            <a:xfrm>
              <a:off x="38873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78"/>
            <p:cNvSpPr/>
            <p:nvPr/>
          </p:nvSpPr>
          <p:spPr>
            <a:xfrm>
              <a:off x="40397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78"/>
            <p:cNvSpPr/>
            <p:nvPr/>
          </p:nvSpPr>
          <p:spPr>
            <a:xfrm>
              <a:off x="41921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78"/>
            <p:cNvSpPr/>
            <p:nvPr/>
          </p:nvSpPr>
          <p:spPr>
            <a:xfrm>
              <a:off x="43445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78"/>
            <p:cNvSpPr/>
            <p:nvPr/>
          </p:nvSpPr>
          <p:spPr>
            <a:xfrm>
              <a:off x="44969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78"/>
            <p:cNvSpPr/>
            <p:nvPr/>
          </p:nvSpPr>
          <p:spPr>
            <a:xfrm>
              <a:off x="46493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78"/>
            <p:cNvSpPr/>
            <p:nvPr/>
          </p:nvSpPr>
          <p:spPr>
            <a:xfrm>
              <a:off x="48017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78"/>
            <p:cNvSpPr/>
            <p:nvPr/>
          </p:nvSpPr>
          <p:spPr>
            <a:xfrm>
              <a:off x="49541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78"/>
            <p:cNvSpPr/>
            <p:nvPr/>
          </p:nvSpPr>
          <p:spPr>
            <a:xfrm>
              <a:off x="5106525" y="2663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78"/>
            <p:cNvSpPr/>
            <p:nvPr/>
          </p:nvSpPr>
          <p:spPr>
            <a:xfrm>
              <a:off x="773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78"/>
            <p:cNvSpPr/>
            <p:nvPr/>
          </p:nvSpPr>
          <p:spPr>
            <a:xfrm>
              <a:off x="2297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78"/>
            <p:cNvSpPr/>
            <p:nvPr/>
          </p:nvSpPr>
          <p:spPr>
            <a:xfrm>
              <a:off x="3821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78"/>
            <p:cNvSpPr/>
            <p:nvPr/>
          </p:nvSpPr>
          <p:spPr>
            <a:xfrm>
              <a:off x="5345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78"/>
            <p:cNvSpPr/>
            <p:nvPr/>
          </p:nvSpPr>
          <p:spPr>
            <a:xfrm>
              <a:off x="6869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78"/>
            <p:cNvSpPr/>
            <p:nvPr/>
          </p:nvSpPr>
          <p:spPr>
            <a:xfrm>
              <a:off x="8393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78"/>
            <p:cNvSpPr/>
            <p:nvPr/>
          </p:nvSpPr>
          <p:spPr>
            <a:xfrm>
              <a:off x="9917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78"/>
            <p:cNvSpPr/>
            <p:nvPr/>
          </p:nvSpPr>
          <p:spPr>
            <a:xfrm>
              <a:off x="11441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78"/>
            <p:cNvSpPr/>
            <p:nvPr/>
          </p:nvSpPr>
          <p:spPr>
            <a:xfrm>
              <a:off x="12965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78"/>
            <p:cNvSpPr/>
            <p:nvPr/>
          </p:nvSpPr>
          <p:spPr>
            <a:xfrm>
              <a:off x="14489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78"/>
            <p:cNvSpPr/>
            <p:nvPr/>
          </p:nvSpPr>
          <p:spPr>
            <a:xfrm>
              <a:off x="16013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78"/>
            <p:cNvSpPr/>
            <p:nvPr/>
          </p:nvSpPr>
          <p:spPr>
            <a:xfrm>
              <a:off x="17537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78"/>
            <p:cNvSpPr/>
            <p:nvPr/>
          </p:nvSpPr>
          <p:spPr>
            <a:xfrm>
              <a:off x="19061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78"/>
            <p:cNvSpPr/>
            <p:nvPr/>
          </p:nvSpPr>
          <p:spPr>
            <a:xfrm>
              <a:off x="20585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78"/>
            <p:cNvSpPr/>
            <p:nvPr/>
          </p:nvSpPr>
          <p:spPr>
            <a:xfrm>
              <a:off x="22109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78"/>
            <p:cNvSpPr/>
            <p:nvPr/>
          </p:nvSpPr>
          <p:spPr>
            <a:xfrm>
              <a:off x="23633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78"/>
            <p:cNvSpPr/>
            <p:nvPr/>
          </p:nvSpPr>
          <p:spPr>
            <a:xfrm>
              <a:off x="25157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78"/>
            <p:cNvSpPr/>
            <p:nvPr/>
          </p:nvSpPr>
          <p:spPr>
            <a:xfrm>
              <a:off x="26681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78"/>
            <p:cNvSpPr/>
            <p:nvPr/>
          </p:nvSpPr>
          <p:spPr>
            <a:xfrm>
              <a:off x="28205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78"/>
            <p:cNvSpPr/>
            <p:nvPr/>
          </p:nvSpPr>
          <p:spPr>
            <a:xfrm>
              <a:off x="29729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78"/>
            <p:cNvSpPr/>
            <p:nvPr/>
          </p:nvSpPr>
          <p:spPr>
            <a:xfrm>
              <a:off x="31253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78"/>
            <p:cNvSpPr/>
            <p:nvPr/>
          </p:nvSpPr>
          <p:spPr>
            <a:xfrm>
              <a:off x="32777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78"/>
            <p:cNvSpPr/>
            <p:nvPr/>
          </p:nvSpPr>
          <p:spPr>
            <a:xfrm>
              <a:off x="34301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78"/>
            <p:cNvSpPr/>
            <p:nvPr/>
          </p:nvSpPr>
          <p:spPr>
            <a:xfrm>
              <a:off x="35825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78"/>
            <p:cNvSpPr/>
            <p:nvPr/>
          </p:nvSpPr>
          <p:spPr>
            <a:xfrm>
              <a:off x="37349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78"/>
            <p:cNvSpPr/>
            <p:nvPr/>
          </p:nvSpPr>
          <p:spPr>
            <a:xfrm>
              <a:off x="38873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78"/>
            <p:cNvSpPr/>
            <p:nvPr/>
          </p:nvSpPr>
          <p:spPr>
            <a:xfrm>
              <a:off x="40397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78"/>
            <p:cNvSpPr/>
            <p:nvPr/>
          </p:nvSpPr>
          <p:spPr>
            <a:xfrm>
              <a:off x="41921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78"/>
            <p:cNvSpPr/>
            <p:nvPr/>
          </p:nvSpPr>
          <p:spPr>
            <a:xfrm>
              <a:off x="43445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78"/>
            <p:cNvSpPr/>
            <p:nvPr/>
          </p:nvSpPr>
          <p:spPr>
            <a:xfrm>
              <a:off x="44969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78"/>
            <p:cNvSpPr/>
            <p:nvPr/>
          </p:nvSpPr>
          <p:spPr>
            <a:xfrm>
              <a:off x="46493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78"/>
            <p:cNvSpPr/>
            <p:nvPr/>
          </p:nvSpPr>
          <p:spPr>
            <a:xfrm>
              <a:off x="48017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78"/>
            <p:cNvSpPr/>
            <p:nvPr/>
          </p:nvSpPr>
          <p:spPr>
            <a:xfrm>
              <a:off x="49541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78"/>
            <p:cNvSpPr/>
            <p:nvPr/>
          </p:nvSpPr>
          <p:spPr>
            <a:xfrm>
              <a:off x="5106525" y="28155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78"/>
            <p:cNvSpPr/>
            <p:nvPr/>
          </p:nvSpPr>
          <p:spPr>
            <a:xfrm>
              <a:off x="773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78"/>
            <p:cNvSpPr/>
            <p:nvPr/>
          </p:nvSpPr>
          <p:spPr>
            <a:xfrm>
              <a:off x="2297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78"/>
            <p:cNvSpPr/>
            <p:nvPr/>
          </p:nvSpPr>
          <p:spPr>
            <a:xfrm>
              <a:off x="3821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78"/>
            <p:cNvSpPr/>
            <p:nvPr/>
          </p:nvSpPr>
          <p:spPr>
            <a:xfrm>
              <a:off x="5345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78"/>
            <p:cNvSpPr/>
            <p:nvPr/>
          </p:nvSpPr>
          <p:spPr>
            <a:xfrm>
              <a:off x="6869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78"/>
            <p:cNvSpPr/>
            <p:nvPr/>
          </p:nvSpPr>
          <p:spPr>
            <a:xfrm>
              <a:off x="8393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78"/>
            <p:cNvSpPr/>
            <p:nvPr/>
          </p:nvSpPr>
          <p:spPr>
            <a:xfrm>
              <a:off x="9917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78"/>
            <p:cNvSpPr/>
            <p:nvPr/>
          </p:nvSpPr>
          <p:spPr>
            <a:xfrm>
              <a:off x="11441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78"/>
            <p:cNvSpPr/>
            <p:nvPr/>
          </p:nvSpPr>
          <p:spPr>
            <a:xfrm>
              <a:off x="12965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78"/>
            <p:cNvSpPr/>
            <p:nvPr/>
          </p:nvSpPr>
          <p:spPr>
            <a:xfrm>
              <a:off x="14489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78"/>
            <p:cNvSpPr/>
            <p:nvPr/>
          </p:nvSpPr>
          <p:spPr>
            <a:xfrm>
              <a:off x="16013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78"/>
            <p:cNvSpPr/>
            <p:nvPr/>
          </p:nvSpPr>
          <p:spPr>
            <a:xfrm>
              <a:off x="17537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78"/>
            <p:cNvSpPr/>
            <p:nvPr/>
          </p:nvSpPr>
          <p:spPr>
            <a:xfrm>
              <a:off x="19061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78"/>
            <p:cNvSpPr/>
            <p:nvPr/>
          </p:nvSpPr>
          <p:spPr>
            <a:xfrm>
              <a:off x="20585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78"/>
            <p:cNvSpPr/>
            <p:nvPr/>
          </p:nvSpPr>
          <p:spPr>
            <a:xfrm>
              <a:off x="22109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78"/>
            <p:cNvSpPr/>
            <p:nvPr/>
          </p:nvSpPr>
          <p:spPr>
            <a:xfrm>
              <a:off x="23633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78"/>
            <p:cNvSpPr/>
            <p:nvPr/>
          </p:nvSpPr>
          <p:spPr>
            <a:xfrm>
              <a:off x="25157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78"/>
            <p:cNvSpPr/>
            <p:nvPr/>
          </p:nvSpPr>
          <p:spPr>
            <a:xfrm>
              <a:off x="26681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78"/>
            <p:cNvSpPr/>
            <p:nvPr/>
          </p:nvSpPr>
          <p:spPr>
            <a:xfrm>
              <a:off x="28205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78"/>
            <p:cNvSpPr/>
            <p:nvPr/>
          </p:nvSpPr>
          <p:spPr>
            <a:xfrm>
              <a:off x="29729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78"/>
            <p:cNvSpPr/>
            <p:nvPr/>
          </p:nvSpPr>
          <p:spPr>
            <a:xfrm>
              <a:off x="31253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78"/>
            <p:cNvSpPr/>
            <p:nvPr/>
          </p:nvSpPr>
          <p:spPr>
            <a:xfrm>
              <a:off x="32777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78"/>
            <p:cNvSpPr/>
            <p:nvPr/>
          </p:nvSpPr>
          <p:spPr>
            <a:xfrm>
              <a:off x="34301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78"/>
            <p:cNvSpPr/>
            <p:nvPr/>
          </p:nvSpPr>
          <p:spPr>
            <a:xfrm>
              <a:off x="35825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78"/>
            <p:cNvSpPr/>
            <p:nvPr/>
          </p:nvSpPr>
          <p:spPr>
            <a:xfrm>
              <a:off x="37349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78"/>
            <p:cNvSpPr/>
            <p:nvPr/>
          </p:nvSpPr>
          <p:spPr>
            <a:xfrm>
              <a:off x="38873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78"/>
            <p:cNvSpPr/>
            <p:nvPr/>
          </p:nvSpPr>
          <p:spPr>
            <a:xfrm>
              <a:off x="40397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78"/>
            <p:cNvSpPr/>
            <p:nvPr/>
          </p:nvSpPr>
          <p:spPr>
            <a:xfrm>
              <a:off x="41921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78"/>
            <p:cNvSpPr/>
            <p:nvPr/>
          </p:nvSpPr>
          <p:spPr>
            <a:xfrm>
              <a:off x="43445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78"/>
            <p:cNvSpPr/>
            <p:nvPr/>
          </p:nvSpPr>
          <p:spPr>
            <a:xfrm>
              <a:off x="44969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78"/>
            <p:cNvSpPr/>
            <p:nvPr/>
          </p:nvSpPr>
          <p:spPr>
            <a:xfrm>
              <a:off x="46493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78"/>
            <p:cNvSpPr/>
            <p:nvPr/>
          </p:nvSpPr>
          <p:spPr>
            <a:xfrm>
              <a:off x="48017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78"/>
            <p:cNvSpPr/>
            <p:nvPr/>
          </p:nvSpPr>
          <p:spPr>
            <a:xfrm>
              <a:off x="49541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78"/>
            <p:cNvSpPr/>
            <p:nvPr/>
          </p:nvSpPr>
          <p:spPr>
            <a:xfrm>
              <a:off x="5106525" y="29679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78"/>
            <p:cNvSpPr/>
            <p:nvPr/>
          </p:nvSpPr>
          <p:spPr>
            <a:xfrm>
              <a:off x="773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78"/>
            <p:cNvSpPr/>
            <p:nvPr/>
          </p:nvSpPr>
          <p:spPr>
            <a:xfrm>
              <a:off x="2297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78"/>
            <p:cNvSpPr/>
            <p:nvPr/>
          </p:nvSpPr>
          <p:spPr>
            <a:xfrm>
              <a:off x="3821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78"/>
            <p:cNvSpPr/>
            <p:nvPr/>
          </p:nvSpPr>
          <p:spPr>
            <a:xfrm>
              <a:off x="5345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78"/>
            <p:cNvSpPr/>
            <p:nvPr/>
          </p:nvSpPr>
          <p:spPr>
            <a:xfrm>
              <a:off x="6869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78"/>
            <p:cNvSpPr/>
            <p:nvPr/>
          </p:nvSpPr>
          <p:spPr>
            <a:xfrm>
              <a:off x="8393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78"/>
            <p:cNvSpPr/>
            <p:nvPr/>
          </p:nvSpPr>
          <p:spPr>
            <a:xfrm>
              <a:off x="9917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78"/>
            <p:cNvSpPr/>
            <p:nvPr/>
          </p:nvSpPr>
          <p:spPr>
            <a:xfrm>
              <a:off x="11441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78"/>
            <p:cNvSpPr/>
            <p:nvPr/>
          </p:nvSpPr>
          <p:spPr>
            <a:xfrm>
              <a:off x="12965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78"/>
            <p:cNvSpPr/>
            <p:nvPr/>
          </p:nvSpPr>
          <p:spPr>
            <a:xfrm>
              <a:off x="14489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78"/>
            <p:cNvSpPr/>
            <p:nvPr/>
          </p:nvSpPr>
          <p:spPr>
            <a:xfrm>
              <a:off x="16013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78"/>
            <p:cNvSpPr/>
            <p:nvPr/>
          </p:nvSpPr>
          <p:spPr>
            <a:xfrm>
              <a:off x="17537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78"/>
            <p:cNvSpPr/>
            <p:nvPr/>
          </p:nvSpPr>
          <p:spPr>
            <a:xfrm>
              <a:off x="19061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78"/>
            <p:cNvSpPr/>
            <p:nvPr/>
          </p:nvSpPr>
          <p:spPr>
            <a:xfrm>
              <a:off x="20585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78"/>
            <p:cNvSpPr/>
            <p:nvPr/>
          </p:nvSpPr>
          <p:spPr>
            <a:xfrm>
              <a:off x="22109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78"/>
            <p:cNvSpPr/>
            <p:nvPr/>
          </p:nvSpPr>
          <p:spPr>
            <a:xfrm>
              <a:off x="23633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78"/>
            <p:cNvSpPr/>
            <p:nvPr/>
          </p:nvSpPr>
          <p:spPr>
            <a:xfrm>
              <a:off x="25157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78"/>
            <p:cNvSpPr/>
            <p:nvPr/>
          </p:nvSpPr>
          <p:spPr>
            <a:xfrm>
              <a:off x="26681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78"/>
            <p:cNvSpPr/>
            <p:nvPr/>
          </p:nvSpPr>
          <p:spPr>
            <a:xfrm>
              <a:off x="28205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78"/>
            <p:cNvSpPr/>
            <p:nvPr/>
          </p:nvSpPr>
          <p:spPr>
            <a:xfrm>
              <a:off x="29729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78"/>
            <p:cNvSpPr/>
            <p:nvPr/>
          </p:nvSpPr>
          <p:spPr>
            <a:xfrm>
              <a:off x="31253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78"/>
            <p:cNvSpPr/>
            <p:nvPr/>
          </p:nvSpPr>
          <p:spPr>
            <a:xfrm>
              <a:off x="32777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78"/>
            <p:cNvSpPr/>
            <p:nvPr/>
          </p:nvSpPr>
          <p:spPr>
            <a:xfrm>
              <a:off x="34301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78"/>
            <p:cNvSpPr/>
            <p:nvPr/>
          </p:nvSpPr>
          <p:spPr>
            <a:xfrm>
              <a:off x="35825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78"/>
            <p:cNvSpPr/>
            <p:nvPr/>
          </p:nvSpPr>
          <p:spPr>
            <a:xfrm>
              <a:off x="37349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78"/>
            <p:cNvSpPr/>
            <p:nvPr/>
          </p:nvSpPr>
          <p:spPr>
            <a:xfrm>
              <a:off x="38873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78"/>
            <p:cNvSpPr/>
            <p:nvPr/>
          </p:nvSpPr>
          <p:spPr>
            <a:xfrm>
              <a:off x="40397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78"/>
            <p:cNvSpPr/>
            <p:nvPr/>
          </p:nvSpPr>
          <p:spPr>
            <a:xfrm>
              <a:off x="41921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78"/>
            <p:cNvSpPr/>
            <p:nvPr/>
          </p:nvSpPr>
          <p:spPr>
            <a:xfrm>
              <a:off x="43445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78"/>
            <p:cNvSpPr/>
            <p:nvPr/>
          </p:nvSpPr>
          <p:spPr>
            <a:xfrm>
              <a:off x="44969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78"/>
            <p:cNvSpPr/>
            <p:nvPr/>
          </p:nvSpPr>
          <p:spPr>
            <a:xfrm>
              <a:off x="46493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78"/>
            <p:cNvSpPr/>
            <p:nvPr/>
          </p:nvSpPr>
          <p:spPr>
            <a:xfrm>
              <a:off x="48017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78"/>
            <p:cNvSpPr/>
            <p:nvPr/>
          </p:nvSpPr>
          <p:spPr>
            <a:xfrm>
              <a:off x="49541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78"/>
            <p:cNvSpPr/>
            <p:nvPr/>
          </p:nvSpPr>
          <p:spPr>
            <a:xfrm>
              <a:off x="5106525" y="31203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78"/>
            <p:cNvSpPr/>
            <p:nvPr/>
          </p:nvSpPr>
          <p:spPr>
            <a:xfrm>
              <a:off x="773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78"/>
            <p:cNvSpPr/>
            <p:nvPr/>
          </p:nvSpPr>
          <p:spPr>
            <a:xfrm>
              <a:off x="2297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78"/>
            <p:cNvSpPr/>
            <p:nvPr/>
          </p:nvSpPr>
          <p:spPr>
            <a:xfrm>
              <a:off x="3821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78"/>
            <p:cNvSpPr/>
            <p:nvPr/>
          </p:nvSpPr>
          <p:spPr>
            <a:xfrm>
              <a:off x="5345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78"/>
            <p:cNvSpPr/>
            <p:nvPr/>
          </p:nvSpPr>
          <p:spPr>
            <a:xfrm>
              <a:off x="6869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78"/>
            <p:cNvSpPr/>
            <p:nvPr/>
          </p:nvSpPr>
          <p:spPr>
            <a:xfrm>
              <a:off x="8393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78"/>
            <p:cNvSpPr/>
            <p:nvPr/>
          </p:nvSpPr>
          <p:spPr>
            <a:xfrm>
              <a:off x="9917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78"/>
            <p:cNvSpPr/>
            <p:nvPr/>
          </p:nvSpPr>
          <p:spPr>
            <a:xfrm>
              <a:off x="11441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78"/>
            <p:cNvSpPr/>
            <p:nvPr/>
          </p:nvSpPr>
          <p:spPr>
            <a:xfrm>
              <a:off x="12965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78"/>
            <p:cNvSpPr/>
            <p:nvPr/>
          </p:nvSpPr>
          <p:spPr>
            <a:xfrm>
              <a:off x="14489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78"/>
            <p:cNvSpPr/>
            <p:nvPr/>
          </p:nvSpPr>
          <p:spPr>
            <a:xfrm>
              <a:off x="16013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78"/>
            <p:cNvSpPr/>
            <p:nvPr/>
          </p:nvSpPr>
          <p:spPr>
            <a:xfrm>
              <a:off x="17537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78"/>
            <p:cNvSpPr/>
            <p:nvPr/>
          </p:nvSpPr>
          <p:spPr>
            <a:xfrm>
              <a:off x="19061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78"/>
            <p:cNvSpPr/>
            <p:nvPr/>
          </p:nvSpPr>
          <p:spPr>
            <a:xfrm>
              <a:off x="20585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78"/>
            <p:cNvSpPr/>
            <p:nvPr/>
          </p:nvSpPr>
          <p:spPr>
            <a:xfrm>
              <a:off x="22109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78"/>
            <p:cNvSpPr/>
            <p:nvPr/>
          </p:nvSpPr>
          <p:spPr>
            <a:xfrm>
              <a:off x="23633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78"/>
            <p:cNvSpPr/>
            <p:nvPr/>
          </p:nvSpPr>
          <p:spPr>
            <a:xfrm>
              <a:off x="25157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78"/>
            <p:cNvSpPr/>
            <p:nvPr/>
          </p:nvSpPr>
          <p:spPr>
            <a:xfrm>
              <a:off x="26681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78"/>
            <p:cNvSpPr/>
            <p:nvPr/>
          </p:nvSpPr>
          <p:spPr>
            <a:xfrm>
              <a:off x="28205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78"/>
            <p:cNvSpPr/>
            <p:nvPr/>
          </p:nvSpPr>
          <p:spPr>
            <a:xfrm>
              <a:off x="29729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78"/>
            <p:cNvSpPr/>
            <p:nvPr/>
          </p:nvSpPr>
          <p:spPr>
            <a:xfrm>
              <a:off x="31253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78"/>
            <p:cNvSpPr/>
            <p:nvPr/>
          </p:nvSpPr>
          <p:spPr>
            <a:xfrm>
              <a:off x="32777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78"/>
            <p:cNvSpPr/>
            <p:nvPr/>
          </p:nvSpPr>
          <p:spPr>
            <a:xfrm>
              <a:off x="34301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78"/>
            <p:cNvSpPr/>
            <p:nvPr/>
          </p:nvSpPr>
          <p:spPr>
            <a:xfrm>
              <a:off x="35825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78"/>
            <p:cNvSpPr/>
            <p:nvPr/>
          </p:nvSpPr>
          <p:spPr>
            <a:xfrm>
              <a:off x="37349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78"/>
            <p:cNvSpPr/>
            <p:nvPr/>
          </p:nvSpPr>
          <p:spPr>
            <a:xfrm>
              <a:off x="38873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78"/>
            <p:cNvSpPr/>
            <p:nvPr/>
          </p:nvSpPr>
          <p:spPr>
            <a:xfrm>
              <a:off x="40397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78"/>
            <p:cNvSpPr/>
            <p:nvPr/>
          </p:nvSpPr>
          <p:spPr>
            <a:xfrm>
              <a:off x="41921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78"/>
            <p:cNvSpPr/>
            <p:nvPr/>
          </p:nvSpPr>
          <p:spPr>
            <a:xfrm>
              <a:off x="43445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78"/>
            <p:cNvSpPr/>
            <p:nvPr/>
          </p:nvSpPr>
          <p:spPr>
            <a:xfrm>
              <a:off x="44969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78"/>
            <p:cNvSpPr/>
            <p:nvPr/>
          </p:nvSpPr>
          <p:spPr>
            <a:xfrm>
              <a:off x="46493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78"/>
            <p:cNvSpPr/>
            <p:nvPr/>
          </p:nvSpPr>
          <p:spPr>
            <a:xfrm>
              <a:off x="48017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78"/>
            <p:cNvSpPr/>
            <p:nvPr/>
          </p:nvSpPr>
          <p:spPr>
            <a:xfrm>
              <a:off x="49541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78"/>
            <p:cNvSpPr/>
            <p:nvPr/>
          </p:nvSpPr>
          <p:spPr>
            <a:xfrm>
              <a:off x="5106525" y="32727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78"/>
            <p:cNvSpPr/>
            <p:nvPr/>
          </p:nvSpPr>
          <p:spPr>
            <a:xfrm>
              <a:off x="773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78"/>
            <p:cNvSpPr/>
            <p:nvPr/>
          </p:nvSpPr>
          <p:spPr>
            <a:xfrm>
              <a:off x="2297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78"/>
            <p:cNvSpPr/>
            <p:nvPr/>
          </p:nvSpPr>
          <p:spPr>
            <a:xfrm>
              <a:off x="3821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78"/>
            <p:cNvSpPr/>
            <p:nvPr/>
          </p:nvSpPr>
          <p:spPr>
            <a:xfrm>
              <a:off x="5345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78"/>
            <p:cNvSpPr/>
            <p:nvPr/>
          </p:nvSpPr>
          <p:spPr>
            <a:xfrm>
              <a:off x="6869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78"/>
            <p:cNvSpPr/>
            <p:nvPr/>
          </p:nvSpPr>
          <p:spPr>
            <a:xfrm>
              <a:off x="8393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78"/>
            <p:cNvSpPr/>
            <p:nvPr/>
          </p:nvSpPr>
          <p:spPr>
            <a:xfrm>
              <a:off x="9917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78"/>
            <p:cNvSpPr/>
            <p:nvPr/>
          </p:nvSpPr>
          <p:spPr>
            <a:xfrm>
              <a:off x="11441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78"/>
            <p:cNvSpPr/>
            <p:nvPr/>
          </p:nvSpPr>
          <p:spPr>
            <a:xfrm>
              <a:off x="12965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78"/>
            <p:cNvSpPr/>
            <p:nvPr/>
          </p:nvSpPr>
          <p:spPr>
            <a:xfrm>
              <a:off x="14489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78"/>
            <p:cNvSpPr/>
            <p:nvPr/>
          </p:nvSpPr>
          <p:spPr>
            <a:xfrm>
              <a:off x="16013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78"/>
            <p:cNvSpPr/>
            <p:nvPr/>
          </p:nvSpPr>
          <p:spPr>
            <a:xfrm>
              <a:off x="17537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78"/>
            <p:cNvSpPr/>
            <p:nvPr/>
          </p:nvSpPr>
          <p:spPr>
            <a:xfrm>
              <a:off x="19061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78"/>
            <p:cNvSpPr/>
            <p:nvPr/>
          </p:nvSpPr>
          <p:spPr>
            <a:xfrm>
              <a:off x="20585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78"/>
            <p:cNvSpPr/>
            <p:nvPr/>
          </p:nvSpPr>
          <p:spPr>
            <a:xfrm>
              <a:off x="22109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78"/>
            <p:cNvSpPr/>
            <p:nvPr/>
          </p:nvSpPr>
          <p:spPr>
            <a:xfrm>
              <a:off x="23633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78"/>
            <p:cNvSpPr/>
            <p:nvPr/>
          </p:nvSpPr>
          <p:spPr>
            <a:xfrm>
              <a:off x="25157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78"/>
            <p:cNvSpPr/>
            <p:nvPr/>
          </p:nvSpPr>
          <p:spPr>
            <a:xfrm>
              <a:off x="26681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78"/>
            <p:cNvSpPr/>
            <p:nvPr/>
          </p:nvSpPr>
          <p:spPr>
            <a:xfrm>
              <a:off x="28205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78"/>
            <p:cNvSpPr/>
            <p:nvPr/>
          </p:nvSpPr>
          <p:spPr>
            <a:xfrm>
              <a:off x="29729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78"/>
            <p:cNvSpPr/>
            <p:nvPr/>
          </p:nvSpPr>
          <p:spPr>
            <a:xfrm>
              <a:off x="31253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78"/>
            <p:cNvSpPr/>
            <p:nvPr/>
          </p:nvSpPr>
          <p:spPr>
            <a:xfrm>
              <a:off x="32777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78"/>
            <p:cNvSpPr/>
            <p:nvPr/>
          </p:nvSpPr>
          <p:spPr>
            <a:xfrm>
              <a:off x="34301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78"/>
            <p:cNvSpPr/>
            <p:nvPr/>
          </p:nvSpPr>
          <p:spPr>
            <a:xfrm>
              <a:off x="35825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78"/>
            <p:cNvSpPr/>
            <p:nvPr/>
          </p:nvSpPr>
          <p:spPr>
            <a:xfrm>
              <a:off x="37349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78"/>
            <p:cNvSpPr/>
            <p:nvPr/>
          </p:nvSpPr>
          <p:spPr>
            <a:xfrm>
              <a:off x="38873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78"/>
            <p:cNvSpPr/>
            <p:nvPr/>
          </p:nvSpPr>
          <p:spPr>
            <a:xfrm>
              <a:off x="40397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78"/>
            <p:cNvSpPr/>
            <p:nvPr/>
          </p:nvSpPr>
          <p:spPr>
            <a:xfrm>
              <a:off x="41921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78"/>
            <p:cNvSpPr/>
            <p:nvPr/>
          </p:nvSpPr>
          <p:spPr>
            <a:xfrm>
              <a:off x="43445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78"/>
            <p:cNvSpPr/>
            <p:nvPr/>
          </p:nvSpPr>
          <p:spPr>
            <a:xfrm>
              <a:off x="44969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78"/>
            <p:cNvSpPr/>
            <p:nvPr/>
          </p:nvSpPr>
          <p:spPr>
            <a:xfrm>
              <a:off x="46493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78"/>
            <p:cNvSpPr/>
            <p:nvPr/>
          </p:nvSpPr>
          <p:spPr>
            <a:xfrm>
              <a:off x="48017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78"/>
            <p:cNvSpPr/>
            <p:nvPr/>
          </p:nvSpPr>
          <p:spPr>
            <a:xfrm>
              <a:off x="49541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78"/>
            <p:cNvSpPr/>
            <p:nvPr/>
          </p:nvSpPr>
          <p:spPr>
            <a:xfrm>
              <a:off x="5106525" y="3425125"/>
              <a:ext cx="54900" cy="48000"/>
            </a:xfrm>
            <a:prstGeom prst="flowChartConnector">
              <a:avLst/>
            </a:prstGeom>
            <a:solidFill>
              <a:srgbClr val="FFFFFF">
                <a:alpha val="329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9" name="Google Shape;1389;p78"/>
          <p:cNvGrpSpPr/>
          <p:nvPr/>
        </p:nvGrpSpPr>
        <p:grpSpPr>
          <a:xfrm>
            <a:off x="987225" y="2853600"/>
            <a:ext cx="3264300" cy="384900"/>
            <a:chOff x="1033300" y="2126450"/>
            <a:chExt cx="3264300" cy="384900"/>
          </a:xfrm>
        </p:grpSpPr>
        <p:sp>
          <p:nvSpPr>
            <p:cNvPr id="1390" name="Google Shape;1390;p78"/>
            <p:cNvSpPr/>
            <p:nvPr/>
          </p:nvSpPr>
          <p:spPr>
            <a:xfrm>
              <a:off x="1033300" y="2162450"/>
              <a:ext cx="3264300" cy="3129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1" name="Google Shape;1391;p78"/>
            <p:cNvPicPr preferRelativeResize="0"/>
            <p:nvPr/>
          </p:nvPicPr>
          <p:blipFill rotWithShape="1">
            <a:blip r:embed="rId3">
              <a:alphaModFix/>
            </a:blip>
            <a:srcRect b="0" l="0" r="0" t="0"/>
            <a:stretch/>
          </p:blipFill>
          <p:spPr>
            <a:xfrm>
              <a:off x="1137850" y="2189815"/>
              <a:ext cx="258175" cy="258175"/>
            </a:xfrm>
            <a:prstGeom prst="rect">
              <a:avLst/>
            </a:prstGeom>
            <a:noFill/>
            <a:ln>
              <a:noFill/>
            </a:ln>
          </p:spPr>
        </p:pic>
        <p:sp>
          <p:nvSpPr>
            <p:cNvPr id="1392" name="Google Shape;1392;p78"/>
            <p:cNvSpPr txBox="1"/>
            <p:nvPr/>
          </p:nvSpPr>
          <p:spPr>
            <a:xfrm>
              <a:off x="1396025" y="2126450"/>
              <a:ext cx="25692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434343"/>
                  </a:solidFill>
                  <a:latin typeface="Arial"/>
                  <a:ea typeface="Arial"/>
                  <a:cs typeface="Arial"/>
                  <a:sym typeface="Arial"/>
                </a:rPr>
                <a:t>On page SEO services   </a:t>
              </a:r>
              <a:endParaRPr b="0" i="0" sz="1300" u="none" cap="none" strike="noStrike">
                <a:solidFill>
                  <a:srgbClr val="434343"/>
                </a:solidFill>
                <a:latin typeface="Arial"/>
                <a:ea typeface="Arial"/>
                <a:cs typeface="Arial"/>
                <a:sym typeface="Arial"/>
              </a:endParaRPr>
            </a:p>
          </p:txBody>
        </p:sp>
      </p:grpSp>
      <p:sp>
        <p:nvSpPr>
          <p:cNvPr id="1393" name="Google Shape;1393;p78"/>
          <p:cNvSpPr txBox="1"/>
          <p:nvPr/>
        </p:nvSpPr>
        <p:spPr>
          <a:xfrm>
            <a:off x="226875" y="885575"/>
            <a:ext cx="4785000" cy="7389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1" lang="en" sz="3600" u="none" cap="none" strike="noStrike">
                <a:solidFill>
                  <a:srgbClr val="000000"/>
                </a:solidFill>
                <a:latin typeface="Lora"/>
                <a:ea typeface="Lora"/>
                <a:cs typeface="Lora"/>
                <a:sym typeface="Lora"/>
              </a:rPr>
              <a:t>Rank Higher in SERP</a:t>
            </a:r>
            <a:endParaRPr b="1" i="1" sz="3600" u="none" cap="none" strike="noStrike">
              <a:solidFill>
                <a:srgbClr val="000000"/>
              </a:solidFill>
              <a:latin typeface="Lora"/>
              <a:ea typeface="Lora"/>
              <a:cs typeface="Lora"/>
              <a:sym typeface="Lora"/>
            </a:endParaRPr>
          </a:p>
        </p:txBody>
      </p:sp>
      <p:sp>
        <p:nvSpPr>
          <p:cNvPr id="1394" name="Google Shape;1394;p78"/>
          <p:cNvSpPr txBox="1"/>
          <p:nvPr/>
        </p:nvSpPr>
        <p:spPr>
          <a:xfrm>
            <a:off x="474075" y="1633300"/>
            <a:ext cx="4290600" cy="946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500"/>
              <a:buFont typeface="Arial"/>
              <a:buNone/>
            </a:pPr>
            <a:r>
              <a:rPr b="1" i="1" lang="en" sz="1500" u="none" cap="none" strike="noStrike">
                <a:solidFill>
                  <a:srgbClr val="000000"/>
                </a:solidFill>
                <a:latin typeface="Calibri"/>
                <a:ea typeface="Calibri"/>
                <a:cs typeface="Calibri"/>
                <a:sym typeface="Calibri"/>
              </a:rPr>
              <a:t>Keyword research </a:t>
            </a:r>
            <a:endParaRPr b="1" i="1" sz="1500" u="none" cap="none" strike="noStrike">
              <a:solidFill>
                <a:srgbClr val="000000"/>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500"/>
              <a:buFont typeface="Arial"/>
              <a:buNone/>
            </a:pPr>
            <a:r>
              <a:rPr b="1" i="1" lang="en" sz="1500" u="none" cap="none" strike="noStrike">
                <a:solidFill>
                  <a:srgbClr val="000000"/>
                </a:solidFill>
                <a:latin typeface="Calibri"/>
                <a:ea typeface="Calibri"/>
                <a:cs typeface="Calibri"/>
                <a:sym typeface="Calibri"/>
              </a:rPr>
              <a:t>Website Audit </a:t>
            </a:r>
            <a:endParaRPr b="1" i="1" sz="1500" u="none" cap="none" strike="noStrike">
              <a:solidFill>
                <a:srgbClr val="000000"/>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500"/>
              <a:buFont typeface="Arial"/>
              <a:buNone/>
            </a:pPr>
            <a:r>
              <a:rPr b="1" i="1" lang="en" sz="1500" u="none" cap="none" strike="noStrike">
                <a:solidFill>
                  <a:schemeClr val="dk1"/>
                </a:solidFill>
                <a:latin typeface="Calibri"/>
                <a:ea typeface="Calibri"/>
                <a:cs typeface="Calibri"/>
                <a:sym typeface="Calibri"/>
              </a:rPr>
              <a:t>Page optimization</a:t>
            </a:r>
            <a:endParaRPr b="1" i="1" sz="1600" u="none" cap="none" strike="noStrike">
              <a:solidFill>
                <a:srgbClr val="000000"/>
              </a:solidFill>
              <a:latin typeface="Calibri"/>
              <a:ea typeface="Calibri"/>
              <a:cs typeface="Calibri"/>
              <a:sym typeface="Calibri"/>
            </a:endParaRPr>
          </a:p>
        </p:txBody>
      </p:sp>
      <p:sp>
        <p:nvSpPr>
          <p:cNvPr id="1395" name="Google Shape;1395;p78"/>
          <p:cNvSpPr/>
          <p:nvPr/>
        </p:nvSpPr>
        <p:spPr>
          <a:xfrm>
            <a:off x="2283225" y="229350"/>
            <a:ext cx="672300" cy="608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1" lang="en" sz="700" u="none" cap="none" strike="noStrike">
                <a:solidFill>
                  <a:srgbClr val="000000"/>
                </a:solidFill>
                <a:latin typeface="Georgia"/>
                <a:ea typeface="Georgia"/>
                <a:cs typeface="Georgia"/>
                <a:sym typeface="Georgia"/>
              </a:rPr>
              <a:t>Your logo here</a:t>
            </a:r>
            <a:endParaRPr b="1" i="1" sz="700" u="none" cap="none" strike="noStrike">
              <a:solidFill>
                <a:srgbClr val="000000"/>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AE68"/>
        </a:solidFill>
      </p:bgPr>
    </p:bg>
    <p:spTree>
      <p:nvGrpSpPr>
        <p:cNvPr id="163" name="Shape 163"/>
        <p:cNvGrpSpPr/>
        <p:nvPr/>
      </p:nvGrpSpPr>
      <p:grpSpPr>
        <a:xfrm>
          <a:off x="0" y="0"/>
          <a:ext cx="0" cy="0"/>
          <a:chOff x="0" y="0"/>
          <a:chExt cx="0" cy="0"/>
        </a:xfrm>
      </p:grpSpPr>
      <p:sp>
        <p:nvSpPr>
          <p:cNvPr id="164" name="Google Shape;164;p43"/>
          <p:cNvSpPr txBox="1"/>
          <p:nvPr/>
        </p:nvSpPr>
        <p:spPr>
          <a:xfrm>
            <a:off x="360975" y="685425"/>
            <a:ext cx="4516800" cy="215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Inter"/>
                <a:ea typeface="Inter"/>
                <a:cs typeface="Inter"/>
                <a:sym typeface="Inter"/>
              </a:rPr>
              <a:t>Terms of </a:t>
            </a:r>
            <a:r>
              <a:rPr b="1" i="1" lang="en" sz="1200">
                <a:solidFill>
                  <a:schemeClr val="lt1"/>
                </a:solidFill>
                <a:latin typeface="Georgia"/>
                <a:ea typeface="Georgia"/>
                <a:cs typeface="Georgia"/>
                <a:sym typeface="Georgia"/>
              </a:rPr>
              <a:t>use</a:t>
            </a:r>
            <a:endParaRPr b="1" sz="1200">
              <a:solidFill>
                <a:schemeClr val="lt1"/>
              </a:solidFill>
              <a:latin typeface="Inter"/>
              <a:ea typeface="Inter"/>
              <a:cs typeface="Inter"/>
              <a:sym typeface="Inter"/>
            </a:endParaRPr>
          </a:p>
          <a:p>
            <a:pPr indent="0" lvl="0" marL="0" rtl="0" algn="l">
              <a:spcBef>
                <a:spcPts val="0"/>
              </a:spcBef>
              <a:spcAft>
                <a:spcPts val="0"/>
              </a:spcAft>
              <a:buNone/>
            </a:pPr>
            <a:r>
              <a:t/>
            </a:r>
            <a:endParaRPr b="1" sz="900">
              <a:solidFill>
                <a:schemeClr val="lt1"/>
              </a:solidFill>
              <a:latin typeface="Inter"/>
              <a:ea typeface="Inter"/>
              <a:cs typeface="Inter"/>
              <a:sym typeface="Inter"/>
            </a:endParaRPr>
          </a:p>
          <a:p>
            <a:pPr indent="-273050" lvl="0" marL="457200" rtl="0" algn="l">
              <a:lnSpc>
                <a:spcPct val="115000"/>
              </a:lnSpc>
              <a:spcBef>
                <a:spcPts val="0"/>
              </a:spcBef>
              <a:spcAft>
                <a:spcPts val="0"/>
              </a:spcAft>
              <a:buClr>
                <a:schemeClr val="lt1"/>
              </a:buClr>
              <a:buSzPts val="700"/>
              <a:buFont typeface="Inter"/>
              <a:buChar char="●"/>
            </a:pPr>
            <a:r>
              <a:rPr lang="en" sz="700">
                <a:solidFill>
                  <a:schemeClr val="lt1"/>
                </a:solidFill>
                <a:latin typeface="Inter"/>
                <a:ea typeface="Inter"/>
                <a:cs typeface="Inter"/>
                <a:sym typeface="Inter"/>
              </a:rPr>
              <a:t>Your use of the Gig image templates (the “Templates”) is subject to Fiverr’s</a:t>
            </a:r>
            <a:r>
              <a:rPr lang="en" sz="700">
                <a:solidFill>
                  <a:schemeClr val="accent1"/>
                </a:solidFill>
                <a:latin typeface="Inter"/>
                <a:ea typeface="Inter"/>
                <a:cs typeface="Inter"/>
                <a:sym typeface="Inter"/>
              </a:rPr>
              <a:t> </a:t>
            </a:r>
            <a:r>
              <a:rPr lang="en" sz="700" u="sng">
                <a:solidFill>
                  <a:schemeClr val="accent1"/>
                </a:solidFill>
                <a:latin typeface="Inter"/>
                <a:ea typeface="Inter"/>
                <a:cs typeface="Inter"/>
                <a:sym typeface="Inter"/>
                <a:hlinkClick r:id="rId3">
                  <a:extLst>
                    <a:ext uri="{A12FA001-AC4F-418D-AE19-62706E023703}">
                      <ahyp:hlinkClr val="tx"/>
                    </a:ext>
                  </a:extLst>
                </a:hlinkClick>
              </a:rPr>
              <a:t>Terms of Service</a:t>
            </a:r>
            <a:r>
              <a:rPr lang="en" sz="700">
                <a:solidFill>
                  <a:schemeClr val="accent1"/>
                </a:solidFill>
                <a:latin typeface="Inter"/>
                <a:ea typeface="Inter"/>
                <a:cs typeface="Inter"/>
                <a:sym typeface="Inter"/>
              </a:rPr>
              <a:t>.</a:t>
            </a:r>
            <a:endParaRPr sz="700">
              <a:solidFill>
                <a:schemeClr val="accent1"/>
              </a:solidFill>
              <a:latin typeface="Inter"/>
              <a:ea typeface="Inter"/>
              <a:cs typeface="Inter"/>
              <a:sym typeface="Inter"/>
            </a:endParaRPr>
          </a:p>
          <a:p>
            <a:pPr indent="-273050" lvl="0" marL="457200" rtl="0" algn="l">
              <a:lnSpc>
                <a:spcPct val="115000"/>
              </a:lnSpc>
              <a:spcBef>
                <a:spcPts val="0"/>
              </a:spcBef>
              <a:spcAft>
                <a:spcPts val="0"/>
              </a:spcAft>
              <a:buClr>
                <a:schemeClr val="lt1"/>
              </a:buClr>
              <a:buSzPts val="700"/>
              <a:buFont typeface="Inter"/>
              <a:buChar char="●"/>
            </a:pPr>
            <a:r>
              <a:rPr lang="en" sz="700">
                <a:solidFill>
                  <a:schemeClr val="lt1"/>
                </a:solidFill>
                <a:latin typeface="Inter"/>
                <a:ea typeface="Inter"/>
                <a:cs typeface="Inter"/>
                <a:sym typeface="Inter"/>
              </a:rPr>
              <a:t>You may only use the Templates to create your Gig image on the Fiverr website and mobile application. Fiverr grants you a royalty-free, non-sublicensable, non-exclusive, revocable license to use the Templates solely for the purpose indicated above. For the avoidance of doubt, Fiverr retains all ownership rights to the Templates, and no ownership or copyrights are granted to you.</a:t>
            </a:r>
            <a:endParaRPr sz="700">
              <a:solidFill>
                <a:schemeClr val="lt1"/>
              </a:solidFill>
              <a:latin typeface="Inter"/>
              <a:ea typeface="Inter"/>
              <a:cs typeface="Inter"/>
              <a:sym typeface="Inter"/>
            </a:endParaRPr>
          </a:p>
          <a:p>
            <a:pPr indent="-273050" lvl="0" marL="457200" rtl="0" algn="l">
              <a:lnSpc>
                <a:spcPct val="115000"/>
              </a:lnSpc>
              <a:spcBef>
                <a:spcPts val="0"/>
              </a:spcBef>
              <a:spcAft>
                <a:spcPts val="0"/>
              </a:spcAft>
              <a:buClr>
                <a:schemeClr val="lt1"/>
              </a:buClr>
              <a:buSzPts val="700"/>
              <a:buFont typeface="Inter"/>
              <a:buChar char="●"/>
            </a:pPr>
            <a:r>
              <a:rPr lang="en" sz="700">
                <a:solidFill>
                  <a:schemeClr val="lt1"/>
                </a:solidFill>
                <a:latin typeface="Inter"/>
                <a:ea typeface="Inter"/>
                <a:cs typeface="Inter"/>
                <a:sym typeface="Inter"/>
              </a:rPr>
              <a:t>You remain solely responsible for the content posted in your Gig including your Gig image</a:t>
            </a:r>
            <a:r>
              <a:rPr lang="en" sz="700">
                <a:solidFill>
                  <a:schemeClr val="lt1"/>
                </a:solidFill>
                <a:latin typeface="Inter"/>
                <a:ea typeface="Inter"/>
                <a:cs typeface="Inter"/>
                <a:sym typeface="Inter"/>
              </a:rPr>
              <a:t>.</a:t>
            </a:r>
            <a:endParaRPr sz="700">
              <a:solidFill>
                <a:schemeClr val="lt1"/>
              </a:solidFill>
              <a:latin typeface="Inter"/>
              <a:ea typeface="Inter"/>
              <a:cs typeface="Inter"/>
              <a:sym typeface="Inter"/>
            </a:endParaRPr>
          </a:p>
          <a:p>
            <a:pPr indent="-279400" lvl="0" marL="457200" rtl="0" algn="l">
              <a:lnSpc>
                <a:spcPct val="115000"/>
              </a:lnSpc>
              <a:spcBef>
                <a:spcPts val="0"/>
              </a:spcBef>
              <a:spcAft>
                <a:spcPts val="0"/>
              </a:spcAft>
              <a:buClr>
                <a:schemeClr val="lt1"/>
              </a:buClr>
              <a:buSzPts val="800"/>
              <a:buFont typeface="Inter"/>
              <a:buChar char="●"/>
            </a:pPr>
            <a:r>
              <a:rPr lang="en" sz="700">
                <a:solidFill>
                  <a:schemeClr val="lt1"/>
                </a:solidFill>
                <a:latin typeface="Inter"/>
                <a:ea typeface="Inter"/>
                <a:cs typeface="Inter"/>
                <a:sym typeface="Inter"/>
              </a:rPr>
              <a:t>Your use of the Templates is at your own risk. The Templates are provided on an “as is” basis, without any warranty, express or implied. Fiverr makes no warranty or representation with respect to the completeness, security, reliability, quality, accuracy or availability of the Templates</a:t>
            </a:r>
            <a:r>
              <a:rPr lang="en" sz="800">
                <a:solidFill>
                  <a:schemeClr val="lt1"/>
                </a:solidFill>
                <a:latin typeface="Inter"/>
                <a:ea typeface="Inter"/>
                <a:cs typeface="Inter"/>
                <a:sym typeface="Inter"/>
              </a:rPr>
              <a:t>.</a:t>
            </a:r>
            <a:r>
              <a:rPr lang="en" sz="800">
                <a:solidFill>
                  <a:schemeClr val="lt1"/>
                </a:solidFill>
                <a:latin typeface="Inter"/>
                <a:ea typeface="Inter"/>
                <a:cs typeface="Inter"/>
                <a:sym typeface="Inter"/>
              </a:rPr>
              <a:t> </a:t>
            </a:r>
            <a:r>
              <a:rPr lang="en" sz="700">
                <a:solidFill>
                  <a:schemeClr val="lt1"/>
                </a:solidFill>
                <a:latin typeface="Inter"/>
                <a:ea typeface="Inter"/>
                <a:cs typeface="Inter"/>
                <a:sym typeface="Inter"/>
              </a:rPr>
              <a:t>Fiverr will not be liable for any claims, or incidental, consequential or other damages arising out of the Templates or your use of the Templates. </a:t>
            </a:r>
            <a:r>
              <a:rPr lang="en" sz="800">
                <a:solidFill>
                  <a:schemeClr val="lt1"/>
                </a:solidFill>
                <a:latin typeface="Inter"/>
                <a:ea typeface="Inter"/>
                <a:cs typeface="Inter"/>
                <a:sym typeface="Inter"/>
              </a:rPr>
              <a:t> </a:t>
            </a:r>
            <a:endParaRPr sz="900">
              <a:solidFill>
                <a:schemeClr val="lt1"/>
              </a:solidFill>
              <a:latin typeface="Inter"/>
              <a:ea typeface="Inter"/>
              <a:cs typeface="Inter"/>
              <a:sym typeface="Inte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399" name="Shape 1399"/>
        <p:cNvGrpSpPr/>
        <p:nvPr/>
      </p:nvGrpSpPr>
      <p:grpSpPr>
        <a:xfrm>
          <a:off x="0" y="0"/>
          <a:ext cx="0" cy="0"/>
          <a:chOff x="0" y="0"/>
          <a:chExt cx="0" cy="0"/>
        </a:xfrm>
      </p:grpSpPr>
      <p:sp>
        <p:nvSpPr>
          <p:cNvPr id="1400" name="Google Shape;1400;p79"/>
          <p:cNvSpPr/>
          <p:nvPr/>
        </p:nvSpPr>
        <p:spPr>
          <a:xfrm rot="10800000">
            <a:off x="-11013" y="408126"/>
            <a:ext cx="5260788" cy="3116124"/>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1" name="Google Shape;1401;p79"/>
          <p:cNvPicPr preferRelativeResize="0"/>
          <p:nvPr/>
        </p:nvPicPr>
        <p:blipFill rotWithShape="1">
          <a:blip r:embed="rId3">
            <a:alphaModFix/>
          </a:blip>
          <a:srcRect b="0" l="0" r="0" t="0"/>
          <a:stretch/>
        </p:blipFill>
        <p:spPr>
          <a:xfrm>
            <a:off x="169275" y="146875"/>
            <a:ext cx="553574" cy="553574"/>
          </a:xfrm>
          <a:prstGeom prst="rect">
            <a:avLst/>
          </a:prstGeom>
          <a:noFill/>
          <a:ln>
            <a:noFill/>
          </a:ln>
        </p:spPr>
      </p:pic>
      <p:pic>
        <p:nvPicPr>
          <p:cNvPr id="1402" name="Google Shape;1402;p79"/>
          <p:cNvPicPr preferRelativeResize="0"/>
          <p:nvPr/>
        </p:nvPicPr>
        <p:blipFill rotWithShape="1">
          <a:blip r:embed="rId4">
            <a:alphaModFix/>
          </a:blip>
          <a:srcRect b="0" l="0" r="0" t="0"/>
          <a:stretch/>
        </p:blipFill>
        <p:spPr>
          <a:xfrm>
            <a:off x="759400" y="146875"/>
            <a:ext cx="553574" cy="553574"/>
          </a:xfrm>
          <a:prstGeom prst="rect">
            <a:avLst/>
          </a:prstGeom>
          <a:noFill/>
          <a:ln>
            <a:noFill/>
          </a:ln>
        </p:spPr>
      </p:pic>
      <p:sp>
        <p:nvSpPr>
          <p:cNvPr id="1403" name="Google Shape;1403;p79"/>
          <p:cNvSpPr txBox="1"/>
          <p:nvPr/>
        </p:nvSpPr>
        <p:spPr>
          <a:xfrm>
            <a:off x="226875" y="1363825"/>
            <a:ext cx="47850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1" lang="en" sz="4300" u="none" cap="none" strike="noStrike">
                <a:solidFill>
                  <a:srgbClr val="000000"/>
                </a:solidFill>
                <a:latin typeface="Merriweather"/>
                <a:ea typeface="Merriweather"/>
                <a:cs typeface="Merriweather"/>
                <a:sym typeface="Merriweather"/>
              </a:rPr>
              <a:t>Social Media Ads</a:t>
            </a:r>
            <a:endParaRPr b="1" i="1" sz="4300" u="none" cap="none" strike="noStrike">
              <a:solidFill>
                <a:srgbClr val="000000"/>
              </a:solidFill>
              <a:latin typeface="Merriweather"/>
              <a:ea typeface="Merriweather"/>
              <a:cs typeface="Merriweather"/>
              <a:sym typeface="Merriweather"/>
            </a:endParaRPr>
          </a:p>
        </p:txBody>
      </p:sp>
      <p:sp>
        <p:nvSpPr>
          <p:cNvPr id="1404" name="Google Shape;1404;p79"/>
          <p:cNvSpPr txBox="1"/>
          <p:nvPr/>
        </p:nvSpPr>
        <p:spPr>
          <a:xfrm>
            <a:off x="226875" y="2082300"/>
            <a:ext cx="4785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1" lang="en" sz="2400" u="none" cap="none" strike="noStrike">
                <a:solidFill>
                  <a:srgbClr val="434343"/>
                </a:solidFill>
                <a:latin typeface="Merriweather"/>
                <a:ea typeface="Merriweather"/>
                <a:cs typeface="Merriweather"/>
                <a:sym typeface="Merriweather"/>
              </a:rPr>
              <a:t>Done Right</a:t>
            </a:r>
            <a:endParaRPr b="1" i="1" sz="2400" u="none" cap="none" strike="noStrike">
              <a:solidFill>
                <a:srgbClr val="434343"/>
              </a:solidFill>
              <a:latin typeface="Merriweather"/>
              <a:ea typeface="Merriweather"/>
              <a:cs typeface="Merriweather"/>
              <a:sym typeface="Merriweather"/>
            </a:endParaRPr>
          </a:p>
        </p:txBody>
      </p:sp>
      <p:sp>
        <p:nvSpPr>
          <p:cNvPr id="1405" name="Google Shape;1405;p79"/>
          <p:cNvSpPr/>
          <p:nvPr/>
        </p:nvSpPr>
        <p:spPr>
          <a:xfrm>
            <a:off x="-16575" y="3031650"/>
            <a:ext cx="5271900" cy="4926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79"/>
          <p:cNvSpPr txBox="1"/>
          <p:nvPr/>
        </p:nvSpPr>
        <p:spPr>
          <a:xfrm>
            <a:off x="226875" y="3070200"/>
            <a:ext cx="47850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1" lang="en" sz="1500" u="none" cap="none" strike="noStrike">
                <a:solidFill>
                  <a:srgbClr val="000000"/>
                </a:solidFill>
                <a:latin typeface="Merriweather"/>
                <a:ea typeface="Merriweather"/>
                <a:cs typeface="Merriweather"/>
                <a:sym typeface="Merriweather"/>
              </a:rPr>
              <a:t>Setup ●  Management  </a:t>
            </a:r>
            <a:r>
              <a:rPr b="0" i="1" lang="en" sz="1500" u="none" cap="none" strike="noStrike">
                <a:solidFill>
                  <a:schemeClr val="dk1"/>
                </a:solidFill>
                <a:latin typeface="Merriweather"/>
                <a:ea typeface="Merriweather"/>
                <a:cs typeface="Merriweather"/>
                <a:sym typeface="Merriweather"/>
              </a:rPr>
              <a:t>●</a:t>
            </a:r>
            <a:r>
              <a:rPr b="0" i="1" lang="en" sz="1500" u="none" cap="none" strike="noStrike">
                <a:solidFill>
                  <a:srgbClr val="000000"/>
                </a:solidFill>
                <a:latin typeface="Merriweather"/>
                <a:ea typeface="Merriweather"/>
                <a:cs typeface="Merriweather"/>
                <a:sym typeface="Merriweather"/>
              </a:rPr>
              <a:t>  Optimization</a:t>
            </a:r>
            <a:endParaRPr b="0" i="1" sz="1500" u="none" cap="none" strike="noStrike">
              <a:solidFill>
                <a:srgbClr val="000000"/>
              </a:solidFill>
              <a:latin typeface="Merriweather"/>
              <a:ea typeface="Merriweather"/>
              <a:cs typeface="Merriweather"/>
              <a:sym typeface="Merriweather"/>
            </a:endParaRPr>
          </a:p>
        </p:txBody>
      </p:sp>
      <p:pic>
        <p:nvPicPr>
          <p:cNvPr id="1407" name="Google Shape;1407;p79"/>
          <p:cNvPicPr preferRelativeResize="0"/>
          <p:nvPr/>
        </p:nvPicPr>
        <p:blipFill>
          <a:blip r:embed="rId5">
            <a:alphaModFix/>
          </a:blip>
          <a:stretch>
            <a:fillRect/>
          </a:stretch>
        </p:blipFill>
        <p:spPr>
          <a:xfrm>
            <a:off x="1349525" y="146875"/>
            <a:ext cx="553574" cy="5535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11" name="Shape 1411"/>
        <p:cNvGrpSpPr/>
        <p:nvPr/>
      </p:nvGrpSpPr>
      <p:grpSpPr>
        <a:xfrm>
          <a:off x="0" y="0"/>
          <a:ext cx="0" cy="0"/>
          <a:chOff x="0" y="0"/>
          <a:chExt cx="0" cy="0"/>
        </a:xfrm>
      </p:grpSpPr>
      <p:pic>
        <p:nvPicPr>
          <p:cNvPr id="1412" name="Google Shape;1412;p80"/>
          <p:cNvPicPr preferRelativeResize="0"/>
          <p:nvPr/>
        </p:nvPicPr>
        <p:blipFill rotWithShape="1">
          <a:blip r:embed="rId3">
            <a:alphaModFix amt="14000"/>
          </a:blip>
          <a:srcRect b="21366" l="1867" r="1858" t="13866"/>
          <a:stretch/>
        </p:blipFill>
        <p:spPr>
          <a:xfrm>
            <a:off x="0" y="0"/>
            <a:ext cx="5238750" cy="3524250"/>
          </a:xfrm>
          <a:prstGeom prst="rect">
            <a:avLst/>
          </a:prstGeom>
          <a:noFill/>
          <a:ln>
            <a:noFill/>
          </a:ln>
        </p:spPr>
      </p:pic>
      <p:sp>
        <p:nvSpPr>
          <p:cNvPr id="1413" name="Google Shape;1413;p80"/>
          <p:cNvSpPr txBox="1"/>
          <p:nvPr/>
        </p:nvSpPr>
        <p:spPr>
          <a:xfrm>
            <a:off x="219225" y="515325"/>
            <a:ext cx="4800300" cy="2493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400"/>
              <a:buFont typeface="Arial"/>
              <a:buNone/>
            </a:pPr>
            <a:r>
              <a:rPr b="0" i="0" lang="en" sz="5400" u="none" cap="none" strike="noStrike">
                <a:solidFill>
                  <a:srgbClr val="FFFFFF"/>
                </a:solidFill>
                <a:latin typeface="Impact"/>
                <a:ea typeface="Impact"/>
                <a:cs typeface="Impact"/>
                <a:sym typeface="Impact"/>
              </a:rPr>
              <a:t>Search</a:t>
            </a:r>
            <a:r>
              <a:rPr b="0" i="0" lang="en" sz="5400" u="none" cap="none" strike="noStrike">
                <a:solidFill>
                  <a:srgbClr val="000000"/>
                </a:solidFill>
                <a:latin typeface="Impact"/>
                <a:ea typeface="Impact"/>
                <a:cs typeface="Impact"/>
                <a:sym typeface="Impact"/>
              </a:rPr>
              <a:t> </a:t>
            </a:r>
            <a:endParaRPr b="0" i="0" sz="5400" u="none" cap="none" strike="noStrike">
              <a:solidFill>
                <a:srgbClr val="000000"/>
              </a:solidFill>
              <a:latin typeface="Impact"/>
              <a:ea typeface="Impact"/>
              <a:cs typeface="Impact"/>
              <a:sym typeface="Impact"/>
            </a:endParaRPr>
          </a:p>
          <a:p>
            <a:pPr indent="0" lvl="0" marL="0" marR="0" rtl="0" algn="ctr">
              <a:lnSpc>
                <a:spcPct val="100000"/>
              </a:lnSpc>
              <a:spcBef>
                <a:spcPts val="0"/>
              </a:spcBef>
              <a:spcAft>
                <a:spcPts val="0"/>
              </a:spcAft>
              <a:buClr>
                <a:srgbClr val="000000"/>
              </a:buClr>
              <a:buSzPts val="5800"/>
              <a:buFont typeface="Arial"/>
              <a:buNone/>
            </a:pPr>
            <a:r>
              <a:rPr b="0" i="0" lang="en" sz="5800" u="none" cap="none" strike="noStrike">
                <a:solidFill>
                  <a:srgbClr val="CFE2F3"/>
                </a:solidFill>
                <a:latin typeface="Impact"/>
                <a:ea typeface="Impact"/>
                <a:cs typeface="Impact"/>
                <a:sym typeface="Impact"/>
              </a:rPr>
              <a:t>Engine</a:t>
            </a:r>
            <a:r>
              <a:rPr b="0" i="0" lang="en" sz="5700" u="none" cap="none" strike="noStrike">
                <a:solidFill>
                  <a:srgbClr val="EFEFEF"/>
                </a:solidFill>
                <a:latin typeface="Impact"/>
                <a:ea typeface="Impact"/>
                <a:cs typeface="Impact"/>
                <a:sym typeface="Impact"/>
              </a:rPr>
              <a:t> </a:t>
            </a:r>
            <a:endParaRPr b="0" i="0" sz="5700" u="none" cap="none" strike="noStrike">
              <a:solidFill>
                <a:srgbClr val="EFEFEF"/>
              </a:solidFill>
              <a:latin typeface="Impact"/>
              <a:ea typeface="Impact"/>
              <a:cs typeface="Impact"/>
              <a:sym typeface="Impact"/>
            </a:endParaRPr>
          </a:p>
          <a:p>
            <a:pPr indent="0" lvl="0" marL="0" marR="0" rtl="0" algn="ctr">
              <a:lnSpc>
                <a:spcPct val="100000"/>
              </a:lnSpc>
              <a:spcBef>
                <a:spcPts val="0"/>
              </a:spcBef>
              <a:spcAft>
                <a:spcPts val="0"/>
              </a:spcAft>
              <a:buClr>
                <a:srgbClr val="000000"/>
              </a:buClr>
              <a:buSzPts val="3800"/>
              <a:buFont typeface="Arial"/>
              <a:buNone/>
            </a:pPr>
            <a:r>
              <a:rPr b="0" i="0" lang="en" sz="3800" u="none" cap="none" strike="noStrike">
                <a:solidFill>
                  <a:srgbClr val="FFFFFF"/>
                </a:solidFill>
                <a:latin typeface="Impact"/>
                <a:ea typeface="Impact"/>
                <a:cs typeface="Impact"/>
                <a:sym typeface="Impact"/>
              </a:rPr>
              <a:t>Marketing </a:t>
            </a:r>
            <a:endParaRPr b="0" i="0" sz="3800" u="none" cap="none" strike="noStrike">
              <a:solidFill>
                <a:srgbClr val="FFFFFF"/>
              </a:solidFill>
              <a:latin typeface="Impact"/>
              <a:ea typeface="Impact"/>
              <a:cs typeface="Impact"/>
              <a:sym typeface="Impact"/>
            </a:endParaRPr>
          </a:p>
        </p:txBody>
      </p:sp>
      <p:sp>
        <p:nvSpPr>
          <p:cNvPr id="1414" name="Google Shape;1414;p80"/>
          <p:cNvSpPr txBox="1"/>
          <p:nvPr/>
        </p:nvSpPr>
        <p:spPr>
          <a:xfrm>
            <a:off x="2005450" y="3200250"/>
            <a:ext cx="32508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1" lang="en" sz="1200" u="none" cap="none" strike="noStrike">
                <a:solidFill>
                  <a:srgbClr val="FFFFFF"/>
                </a:solidFill>
                <a:latin typeface="Merriweather"/>
                <a:ea typeface="Merriweather"/>
                <a:cs typeface="Merriweather"/>
                <a:sym typeface="Merriweather"/>
              </a:rPr>
              <a:t>Google Ads done By Experts </a:t>
            </a:r>
            <a:endParaRPr b="0" i="1" sz="1200" u="none" cap="none" strike="noStrike">
              <a:solidFill>
                <a:srgbClr val="FFFFFF"/>
              </a:solidFill>
              <a:latin typeface="Merriweather"/>
              <a:ea typeface="Merriweather"/>
              <a:cs typeface="Merriweather"/>
              <a:sym typeface="Merriweathe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6900"/>
        </a:solidFill>
      </p:bgPr>
    </p:bg>
    <p:spTree>
      <p:nvGrpSpPr>
        <p:cNvPr id="1418" name="Shape 1418"/>
        <p:cNvGrpSpPr/>
        <p:nvPr/>
      </p:nvGrpSpPr>
      <p:grpSpPr>
        <a:xfrm>
          <a:off x="0" y="0"/>
          <a:ext cx="0" cy="0"/>
          <a:chOff x="0" y="0"/>
          <a:chExt cx="0" cy="0"/>
        </a:xfrm>
      </p:grpSpPr>
      <p:pic>
        <p:nvPicPr>
          <p:cNvPr id="1419" name="Google Shape;1419;p81"/>
          <p:cNvPicPr preferRelativeResize="0"/>
          <p:nvPr/>
        </p:nvPicPr>
        <p:blipFill>
          <a:blip r:embed="rId3">
            <a:alphaModFix amt="63000"/>
          </a:blip>
          <a:stretch>
            <a:fillRect/>
          </a:stretch>
        </p:blipFill>
        <p:spPr>
          <a:xfrm>
            <a:off x="0" y="0"/>
            <a:ext cx="5238748" cy="3524399"/>
          </a:xfrm>
          <a:prstGeom prst="rect">
            <a:avLst/>
          </a:prstGeom>
          <a:noFill/>
          <a:ln>
            <a:noFill/>
          </a:ln>
        </p:spPr>
      </p:pic>
      <p:sp>
        <p:nvSpPr>
          <p:cNvPr id="1420" name="Google Shape;1420;p81"/>
          <p:cNvSpPr/>
          <p:nvPr/>
        </p:nvSpPr>
        <p:spPr>
          <a:xfrm>
            <a:off x="0" y="20525"/>
            <a:ext cx="3387300" cy="3524400"/>
          </a:xfrm>
          <a:prstGeom prst="rtTriangle">
            <a:avLst/>
          </a:prstGeom>
          <a:solidFill>
            <a:srgbClr val="FA6900"/>
          </a:solidFill>
          <a:ln cap="flat" cmpd="sng" w="9525">
            <a:solidFill>
              <a:schemeClr val="dk2"/>
            </a:solidFill>
            <a:prstDash val="solid"/>
            <a:round/>
            <a:headEnd len="sm" w="sm" type="none"/>
            <a:tailEnd len="sm" w="sm" type="none"/>
          </a:ln>
          <a:effectLst>
            <a:outerShdw blurRad="57150" rotWithShape="0" algn="bl" dir="21540000" dist="66675">
              <a:srgbClr val="000000">
                <a:alpha val="4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81"/>
          <p:cNvSpPr/>
          <p:nvPr/>
        </p:nvSpPr>
        <p:spPr>
          <a:xfrm>
            <a:off x="0" y="10325"/>
            <a:ext cx="3267900" cy="3524400"/>
          </a:xfrm>
          <a:prstGeom prst="rtTriangle">
            <a:avLst/>
          </a:pr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81"/>
          <p:cNvSpPr txBox="1"/>
          <p:nvPr/>
        </p:nvSpPr>
        <p:spPr>
          <a:xfrm>
            <a:off x="29250" y="2908400"/>
            <a:ext cx="32094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Calibri"/>
                <a:ea typeface="Calibri"/>
                <a:cs typeface="Calibri"/>
                <a:sym typeface="Calibri"/>
              </a:rPr>
              <a:t>Voice Over Artist </a:t>
            </a:r>
            <a:endParaRPr b="1" i="0" sz="2500" u="none" cap="none" strike="noStrike">
              <a:solidFill>
                <a:srgbClr val="000000"/>
              </a:solidFill>
              <a:latin typeface="Calibri"/>
              <a:ea typeface="Calibri"/>
              <a:cs typeface="Calibri"/>
              <a:sym typeface="Calibri"/>
            </a:endParaRPr>
          </a:p>
        </p:txBody>
      </p:sp>
      <p:sp>
        <p:nvSpPr>
          <p:cNvPr id="1423" name="Google Shape;1423;p81"/>
          <p:cNvSpPr txBox="1"/>
          <p:nvPr/>
        </p:nvSpPr>
        <p:spPr>
          <a:xfrm>
            <a:off x="29250" y="2657050"/>
            <a:ext cx="3209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Calibri"/>
                <a:ea typeface="Calibri"/>
                <a:cs typeface="Calibri"/>
                <a:sym typeface="Calibri"/>
              </a:rPr>
              <a:t>British English</a:t>
            </a:r>
            <a:endParaRPr b="1" i="0" sz="1600" u="none" cap="none" strike="noStrike">
              <a:solidFill>
                <a:srgbClr val="000000"/>
              </a:solidFill>
              <a:latin typeface="Calibri"/>
              <a:ea typeface="Calibri"/>
              <a:cs typeface="Calibri"/>
              <a:sym typeface="Calibri"/>
            </a:endParaRPr>
          </a:p>
        </p:txBody>
      </p:sp>
      <p:sp>
        <p:nvSpPr>
          <p:cNvPr id="1424" name="Google Shape;1424;p81"/>
          <p:cNvSpPr/>
          <p:nvPr/>
        </p:nvSpPr>
        <p:spPr>
          <a:xfrm>
            <a:off x="103825" y="1762125"/>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28" name="Shape 1428"/>
        <p:cNvGrpSpPr/>
        <p:nvPr/>
      </p:nvGrpSpPr>
      <p:grpSpPr>
        <a:xfrm>
          <a:off x="0" y="0"/>
          <a:ext cx="0" cy="0"/>
          <a:chOff x="0" y="0"/>
          <a:chExt cx="0" cy="0"/>
        </a:xfrm>
      </p:grpSpPr>
      <p:sp>
        <p:nvSpPr>
          <p:cNvPr id="1429" name="Google Shape;1429;p82"/>
          <p:cNvSpPr/>
          <p:nvPr/>
        </p:nvSpPr>
        <p:spPr>
          <a:xfrm>
            <a:off x="60513" y="29815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82"/>
          <p:cNvSpPr/>
          <p:nvPr/>
        </p:nvSpPr>
        <p:spPr>
          <a:xfrm>
            <a:off x="529865" y="2981550"/>
            <a:ext cx="424200" cy="424200"/>
          </a:xfrm>
          <a:prstGeom prst="roundRect">
            <a:avLst>
              <a:gd fmla="val 16667" name="adj"/>
            </a:avLst>
          </a:prstGeom>
          <a:solidFill>
            <a:srgbClr val="FB7C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82"/>
          <p:cNvSpPr/>
          <p:nvPr/>
        </p:nvSpPr>
        <p:spPr>
          <a:xfrm>
            <a:off x="999218" y="29815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82"/>
          <p:cNvSpPr/>
          <p:nvPr/>
        </p:nvSpPr>
        <p:spPr>
          <a:xfrm>
            <a:off x="1468570" y="29815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82"/>
          <p:cNvSpPr/>
          <p:nvPr/>
        </p:nvSpPr>
        <p:spPr>
          <a:xfrm>
            <a:off x="1937923" y="29815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82"/>
          <p:cNvSpPr/>
          <p:nvPr/>
        </p:nvSpPr>
        <p:spPr>
          <a:xfrm>
            <a:off x="2407275" y="2981550"/>
            <a:ext cx="424200" cy="424200"/>
          </a:xfrm>
          <a:prstGeom prst="roundRect">
            <a:avLst>
              <a:gd fmla="val 16667" name="adj"/>
            </a:avLst>
          </a:prstGeom>
          <a:solidFill>
            <a:srgbClr val="FB7C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82"/>
          <p:cNvSpPr/>
          <p:nvPr/>
        </p:nvSpPr>
        <p:spPr>
          <a:xfrm>
            <a:off x="2876628" y="29815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82"/>
          <p:cNvSpPr/>
          <p:nvPr/>
        </p:nvSpPr>
        <p:spPr>
          <a:xfrm>
            <a:off x="3345980" y="29815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82"/>
          <p:cNvSpPr/>
          <p:nvPr/>
        </p:nvSpPr>
        <p:spPr>
          <a:xfrm>
            <a:off x="3815333" y="29815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82"/>
          <p:cNvSpPr/>
          <p:nvPr/>
        </p:nvSpPr>
        <p:spPr>
          <a:xfrm>
            <a:off x="4284685" y="2981550"/>
            <a:ext cx="424200" cy="424200"/>
          </a:xfrm>
          <a:prstGeom prst="roundRect">
            <a:avLst>
              <a:gd fmla="val 16667" name="adj"/>
            </a:avLst>
          </a:prstGeom>
          <a:solidFill>
            <a:srgbClr val="FB7C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82"/>
          <p:cNvSpPr/>
          <p:nvPr/>
        </p:nvSpPr>
        <p:spPr>
          <a:xfrm>
            <a:off x="4754038" y="29815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82"/>
          <p:cNvSpPr/>
          <p:nvPr/>
        </p:nvSpPr>
        <p:spPr>
          <a:xfrm>
            <a:off x="60500" y="2484400"/>
            <a:ext cx="424200" cy="424200"/>
          </a:xfrm>
          <a:prstGeom prst="roundRect">
            <a:avLst>
              <a:gd fmla="val 16667" name="adj"/>
            </a:avLst>
          </a:prstGeom>
          <a:solidFill>
            <a:srgbClr val="99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82"/>
          <p:cNvSpPr/>
          <p:nvPr/>
        </p:nvSpPr>
        <p:spPr>
          <a:xfrm>
            <a:off x="529853" y="248440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82"/>
          <p:cNvSpPr/>
          <p:nvPr/>
        </p:nvSpPr>
        <p:spPr>
          <a:xfrm>
            <a:off x="999205" y="248440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82"/>
          <p:cNvSpPr/>
          <p:nvPr/>
        </p:nvSpPr>
        <p:spPr>
          <a:xfrm>
            <a:off x="1468558" y="248440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82"/>
          <p:cNvSpPr/>
          <p:nvPr/>
        </p:nvSpPr>
        <p:spPr>
          <a:xfrm>
            <a:off x="1937910" y="2484400"/>
            <a:ext cx="424200" cy="424200"/>
          </a:xfrm>
          <a:prstGeom prst="roundRect">
            <a:avLst>
              <a:gd fmla="val 16667" name="adj"/>
            </a:avLst>
          </a:prstGeom>
          <a:solidFill>
            <a:srgbClr val="99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82"/>
          <p:cNvSpPr/>
          <p:nvPr/>
        </p:nvSpPr>
        <p:spPr>
          <a:xfrm>
            <a:off x="2407263" y="2484400"/>
            <a:ext cx="424200" cy="424200"/>
          </a:xfrm>
          <a:prstGeom prst="roundRect">
            <a:avLst>
              <a:gd fmla="val 16667" name="adj"/>
            </a:avLst>
          </a:prstGeom>
          <a:solidFill>
            <a:srgbClr val="99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82"/>
          <p:cNvSpPr/>
          <p:nvPr/>
        </p:nvSpPr>
        <p:spPr>
          <a:xfrm>
            <a:off x="2876615" y="248440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82"/>
          <p:cNvSpPr/>
          <p:nvPr/>
        </p:nvSpPr>
        <p:spPr>
          <a:xfrm>
            <a:off x="3345968" y="248440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82"/>
          <p:cNvSpPr/>
          <p:nvPr/>
        </p:nvSpPr>
        <p:spPr>
          <a:xfrm>
            <a:off x="3815320" y="2484400"/>
            <a:ext cx="424200" cy="424200"/>
          </a:xfrm>
          <a:prstGeom prst="roundRect">
            <a:avLst>
              <a:gd fmla="val 16667" name="adj"/>
            </a:avLst>
          </a:prstGeom>
          <a:solidFill>
            <a:srgbClr val="99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82"/>
          <p:cNvSpPr/>
          <p:nvPr/>
        </p:nvSpPr>
        <p:spPr>
          <a:xfrm>
            <a:off x="4284673" y="248440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82"/>
          <p:cNvSpPr/>
          <p:nvPr/>
        </p:nvSpPr>
        <p:spPr>
          <a:xfrm>
            <a:off x="4754025" y="248440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82"/>
          <p:cNvSpPr/>
          <p:nvPr/>
        </p:nvSpPr>
        <p:spPr>
          <a:xfrm>
            <a:off x="60500" y="2007225"/>
            <a:ext cx="424200" cy="424200"/>
          </a:xfrm>
          <a:prstGeom prst="roundRect">
            <a:avLst>
              <a:gd fmla="val 16667" name="adj"/>
            </a:avLst>
          </a:prstGeom>
          <a:solidFill>
            <a:srgbClr val="00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82"/>
          <p:cNvSpPr/>
          <p:nvPr/>
        </p:nvSpPr>
        <p:spPr>
          <a:xfrm>
            <a:off x="529853" y="2007225"/>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82"/>
          <p:cNvSpPr/>
          <p:nvPr/>
        </p:nvSpPr>
        <p:spPr>
          <a:xfrm>
            <a:off x="4284673" y="2007225"/>
            <a:ext cx="424200" cy="424200"/>
          </a:xfrm>
          <a:prstGeom prst="roundRect">
            <a:avLst>
              <a:gd fmla="val 16667" name="adj"/>
            </a:avLst>
          </a:prstGeom>
          <a:solidFill>
            <a:srgbClr val="00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82"/>
          <p:cNvSpPr/>
          <p:nvPr/>
        </p:nvSpPr>
        <p:spPr>
          <a:xfrm>
            <a:off x="4754025" y="2007225"/>
            <a:ext cx="424200" cy="424200"/>
          </a:xfrm>
          <a:prstGeom prst="roundRect">
            <a:avLst>
              <a:gd fmla="val 16667" name="adj"/>
            </a:avLst>
          </a:prstGeom>
          <a:solidFill>
            <a:srgbClr val="00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82"/>
          <p:cNvSpPr/>
          <p:nvPr/>
        </p:nvSpPr>
        <p:spPr>
          <a:xfrm>
            <a:off x="60513" y="1072850"/>
            <a:ext cx="424200" cy="4242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82"/>
          <p:cNvSpPr/>
          <p:nvPr/>
        </p:nvSpPr>
        <p:spPr>
          <a:xfrm>
            <a:off x="529865" y="10728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82"/>
          <p:cNvSpPr/>
          <p:nvPr/>
        </p:nvSpPr>
        <p:spPr>
          <a:xfrm>
            <a:off x="4284685" y="1072850"/>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82"/>
          <p:cNvSpPr/>
          <p:nvPr/>
        </p:nvSpPr>
        <p:spPr>
          <a:xfrm>
            <a:off x="4754038" y="1072850"/>
            <a:ext cx="424200" cy="424200"/>
          </a:xfrm>
          <a:prstGeom prst="roundRect">
            <a:avLst>
              <a:gd fmla="val 16667" name="adj"/>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82"/>
          <p:cNvSpPr/>
          <p:nvPr/>
        </p:nvSpPr>
        <p:spPr>
          <a:xfrm>
            <a:off x="60513" y="595675"/>
            <a:ext cx="424200" cy="424200"/>
          </a:xfrm>
          <a:prstGeom prst="roundRect">
            <a:avLst>
              <a:gd fmla="val 16667" name="adj"/>
            </a:avLst>
          </a:prstGeom>
          <a:solidFill>
            <a:srgbClr val="EF11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82"/>
          <p:cNvSpPr/>
          <p:nvPr/>
        </p:nvSpPr>
        <p:spPr>
          <a:xfrm>
            <a:off x="529865" y="595675"/>
            <a:ext cx="424200" cy="424200"/>
          </a:xfrm>
          <a:prstGeom prst="roundRect">
            <a:avLst>
              <a:gd fmla="val 16667" name="adj"/>
            </a:avLst>
          </a:prstGeom>
          <a:solidFill>
            <a:srgbClr val="EF11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82"/>
          <p:cNvSpPr/>
          <p:nvPr/>
        </p:nvSpPr>
        <p:spPr>
          <a:xfrm>
            <a:off x="999218" y="595675"/>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82"/>
          <p:cNvSpPr/>
          <p:nvPr/>
        </p:nvSpPr>
        <p:spPr>
          <a:xfrm>
            <a:off x="1468570" y="595675"/>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82"/>
          <p:cNvSpPr/>
          <p:nvPr/>
        </p:nvSpPr>
        <p:spPr>
          <a:xfrm>
            <a:off x="1937923" y="595675"/>
            <a:ext cx="424200" cy="424200"/>
          </a:xfrm>
          <a:prstGeom prst="roundRect">
            <a:avLst>
              <a:gd fmla="val 16667" name="adj"/>
            </a:avLst>
          </a:prstGeom>
          <a:solidFill>
            <a:srgbClr val="EF11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82"/>
          <p:cNvSpPr/>
          <p:nvPr/>
        </p:nvSpPr>
        <p:spPr>
          <a:xfrm>
            <a:off x="2407275" y="595675"/>
            <a:ext cx="424200" cy="424200"/>
          </a:xfrm>
          <a:prstGeom prst="roundRect">
            <a:avLst>
              <a:gd fmla="val 16667" name="adj"/>
            </a:avLst>
          </a:prstGeom>
          <a:solidFill>
            <a:srgbClr val="EF11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82"/>
          <p:cNvSpPr/>
          <p:nvPr/>
        </p:nvSpPr>
        <p:spPr>
          <a:xfrm>
            <a:off x="2876628" y="595675"/>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82"/>
          <p:cNvSpPr/>
          <p:nvPr/>
        </p:nvSpPr>
        <p:spPr>
          <a:xfrm>
            <a:off x="3345980" y="595675"/>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82"/>
          <p:cNvSpPr/>
          <p:nvPr/>
        </p:nvSpPr>
        <p:spPr>
          <a:xfrm>
            <a:off x="3815333" y="595675"/>
            <a:ext cx="424200" cy="424200"/>
          </a:xfrm>
          <a:prstGeom prst="roundRect">
            <a:avLst>
              <a:gd fmla="val 16667" name="adj"/>
            </a:avLst>
          </a:prstGeom>
          <a:solidFill>
            <a:srgbClr val="EF11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82"/>
          <p:cNvSpPr/>
          <p:nvPr/>
        </p:nvSpPr>
        <p:spPr>
          <a:xfrm>
            <a:off x="4284685" y="595675"/>
            <a:ext cx="424200" cy="424200"/>
          </a:xfrm>
          <a:prstGeom prst="roundRect">
            <a:avLst>
              <a:gd fmla="val 16667" name="adj"/>
            </a:avLst>
          </a:prstGeom>
          <a:solidFill>
            <a:srgbClr val="EF11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82"/>
          <p:cNvSpPr/>
          <p:nvPr/>
        </p:nvSpPr>
        <p:spPr>
          <a:xfrm>
            <a:off x="4754038" y="595675"/>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82"/>
          <p:cNvSpPr/>
          <p:nvPr/>
        </p:nvSpPr>
        <p:spPr>
          <a:xfrm>
            <a:off x="60513" y="118500"/>
            <a:ext cx="424200" cy="424200"/>
          </a:xfrm>
          <a:prstGeom prst="roundRect">
            <a:avLst>
              <a:gd fmla="val 16667" name="adj"/>
            </a:avLst>
          </a:prstGeom>
          <a:solidFill>
            <a:srgbClr val="4DBE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82"/>
          <p:cNvSpPr/>
          <p:nvPr/>
        </p:nvSpPr>
        <p:spPr>
          <a:xfrm>
            <a:off x="529865" y="118500"/>
            <a:ext cx="424200" cy="4242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82"/>
          <p:cNvSpPr/>
          <p:nvPr/>
        </p:nvSpPr>
        <p:spPr>
          <a:xfrm>
            <a:off x="999218" y="118500"/>
            <a:ext cx="424200" cy="4242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82"/>
          <p:cNvSpPr/>
          <p:nvPr/>
        </p:nvSpPr>
        <p:spPr>
          <a:xfrm>
            <a:off x="1468570" y="118500"/>
            <a:ext cx="424200" cy="4242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82"/>
          <p:cNvSpPr/>
          <p:nvPr/>
        </p:nvSpPr>
        <p:spPr>
          <a:xfrm>
            <a:off x="1937923" y="118500"/>
            <a:ext cx="424200" cy="424200"/>
          </a:xfrm>
          <a:prstGeom prst="roundRect">
            <a:avLst>
              <a:gd fmla="val 16667" name="adj"/>
            </a:avLst>
          </a:prstGeom>
          <a:solidFill>
            <a:srgbClr val="4DBE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82"/>
          <p:cNvSpPr/>
          <p:nvPr/>
        </p:nvSpPr>
        <p:spPr>
          <a:xfrm>
            <a:off x="2407275" y="118500"/>
            <a:ext cx="424200" cy="4242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82"/>
          <p:cNvSpPr/>
          <p:nvPr/>
        </p:nvSpPr>
        <p:spPr>
          <a:xfrm>
            <a:off x="2876628" y="118500"/>
            <a:ext cx="424200" cy="4242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82"/>
          <p:cNvSpPr/>
          <p:nvPr/>
        </p:nvSpPr>
        <p:spPr>
          <a:xfrm>
            <a:off x="3345980" y="118500"/>
            <a:ext cx="424200" cy="4242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82"/>
          <p:cNvSpPr/>
          <p:nvPr/>
        </p:nvSpPr>
        <p:spPr>
          <a:xfrm>
            <a:off x="3815333" y="118500"/>
            <a:ext cx="424200" cy="424200"/>
          </a:xfrm>
          <a:prstGeom prst="roundRect">
            <a:avLst>
              <a:gd fmla="val 16667" name="adj"/>
            </a:avLst>
          </a:prstGeom>
          <a:solidFill>
            <a:srgbClr val="4DBE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82"/>
          <p:cNvSpPr/>
          <p:nvPr/>
        </p:nvSpPr>
        <p:spPr>
          <a:xfrm>
            <a:off x="4284685" y="118500"/>
            <a:ext cx="424200" cy="4242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82"/>
          <p:cNvSpPr/>
          <p:nvPr/>
        </p:nvSpPr>
        <p:spPr>
          <a:xfrm>
            <a:off x="4754038" y="118500"/>
            <a:ext cx="424200" cy="4242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82"/>
          <p:cNvSpPr/>
          <p:nvPr/>
        </p:nvSpPr>
        <p:spPr>
          <a:xfrm>
            <a:off x="60500" y="1540038"/>
            <a:ext cx="424200" cy="424200"/>
          </a:xfrm>
          <a:prstGeom prst="round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82"/>
          <p:cNvSpPr/>
          <p:nvPr/>
        </p:nvSpPr>
        <p:spPr>
          <a:xfrm>
            <a:off x="529853" y="1540038"/>
            <a:ext cx="424200" cy="424200"/>
          </a:xfrm>
          <a:prstGeom prst="round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82"/>
          <p:cNvSpPr/>
          <p:nvPr/>
        </p:nvSpPr>
        <p:spPr>
          <a:xfrm>
            <a:off x="4284673" y="1540038"/>
            <a:ext cx="424200" cy="4242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82"/>
          <p:cNvSpPr/>
          <p:nvPr/>
        </p:nvSpPr>
        <p:spPr>
          <a:xfrm>
            <a:off x="4754025" y="1540038"/>
            <a:ext cx="424200" cy="424200"/>
          </a:xfrm>
          <a:prstGeom prst="round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82"/>
          <p:cNvSpPr txBox="1"/>
          <p:nvPr/>
        </p:nvSpPr>
        <p:spPr>
          <a:xfrm>
            <a:off x="901725" y="1090338"/>
            <a:ext cx="3435300" cy="1323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Lora"/>
                <a:ea typeface="Lora"/>
                <a:cs typeface="Lora"/>
                <a:sym typeface="Lora"/>
              </a:rPr>
              <a:t>Expert</a:t>
            </a:r>
            <a:r>
              <a:rPr b="1" i="0" lang="en" sz="3000" u="none" cap="none" strike="noStrike">
                <a:solidFill>
                  <a:srgbClr val="FFFFFF"/>
                </a:solidFill>
                <a:latin typeface="Lora"/>
                <a:ea typeface="Lora"/>
                <a:cs typeface="Lora"/>
                <a:sym typeface="Lora"/>
              </a:rPr>
              <a:t> </a:t>
            </a:r>
            <a:endParaRPr b="1" i="0" sz="3000" u="none" cap="none" strike="noStrike">
              <a:solidFill>
                <a:srgbClr val="FFFFFF"/>
              </a:solidFill>
              <a:latin typeface="Lora"/>
              <a:ea typeface="Lora"/>
              <a:cs typeface="Lora"/>
              <a:sym typeface="Lora"/>
            </a:endParaRPr>
          </a:p>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rgbClr val="FFFFFF"/>
                </a:solidFill>
                <a:latin typeface="Lora"/>
                <a:ea typeface="Lora"/>
                <a:cs typeface="Lora"/>
                <a:sym typeface="Lora"/>
              </a:rPr>
              <a:t>Beat Maker</a:t>
            </a:r>
            <a:endParaRPr b="1" i="0" sz="4400" u="none" cap="none" strike="noStrike">
              <a:solidFill>
                <a:srgbClr val="FFFFFF"/>
              </a:solidFill>
              <a:latin typeface="Lora"/>
              <a:ea typeface="Lora"/>
              <a:cs typeface="Lora"/>
              <a:sym typeface="Lor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223A"/>
        </a:solidFill>
      </p:bgPr>
    </p:bg>
    <p:spTree>
      <p:nvGrpSpPr>
        <p:cNvPr id="1489" name="Shape 1489"/>
        <p:cNvGrpSpPr/>
        <p:nvPr/>
      </p:nvGrpSpPr>
      <p:grpSpPr>
        <a:xfrm>
          <a:off x="0" y="0"/>
          <a:ext cx="0" cy="0"/>
          <a:chOff x="0" y="0"/>
          <a:chExt cx="0" cy="0"/>
        </a:xfrm>
      </p:grpSpPr>
      <p:sp>
        <p:nvSpPr>
          <p:cNvPr id="1490" name="Google Shape;1490;p83"/>
          <p:cNvSpPr/>
          <p:nvPr/>
        </p:nvSpPr>
        <p:spPr>
          <a:xfrm flipH="1">
            <a:off x="1187047" y="1013175"/>
            <a:ext cx="34500" cy="14979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83"/>
          <p:cNvSpPr/>
          <p:nvPr/>
        </p:nvSpPr>
        <p:spPr>
          <a:xfrm flipH="1">
            <a:off x="1243417" y="1119975"/>
            <a:ext cx="34500" cy="12843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83"/>
          <p:cNvSpPr/>
          <p:nvPr/>
        </p:nvSpPr>
        <p:spPr>
          <a:xfrm flipH="1">
            <a:off x="1299787" y="1013175"/>
            <a:ext cx="34500" cy="14979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83"/>
          <p:cNvSpPr/>
          <p:nvPr/>
        </p:nvSpPr>
        <p:spPr>
          <a:xfrm flipH="1">
            <a:off x="1356157" y="745575"/>
            <a:ext cx="34500" cy="20331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83"/>
          <p:cNvSpPr/>
          <p:nvPr/>
        </p:nvSpPr>
        <p:spPr>
          <a:xfrm flipH="1">
            <a:off x="623346" y="1521225"/>
            <a:ext cx="34500" cy="4818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83"/>
          <p:cNvSpPr/>
          <p:nvPr/>
        </p:nvSpPr>
        <p:spPr>
          <a:xfrm flipH="1">
            <a:off x="397865" y="1328775"/>
            <a:ext cx="34500" cy="8667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83"/>
          <p:cNvSpPr/>
          <p:nvPr/>
        </p:nvSpPr>
        <p:spPr>
          <a:xfrm flipH="1">
            <a:off x="454235" y="1088025"/>
            <a:ext cx="34500" cy="1348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83"/>
          <p:cNvSpPr/>
          <p:nvPr/>
        </p:nvSpPr>
        <p:spPr>
          <a:xfrm flipH="1">
            <a:off x="510605" y="1039875"/>
            <a:ext cx="34500" cy="1444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83"/>
          <p:cNvSpPr/>
          <p:nvPr/>
        </p:nvSpPr>
        <p:spPr>
          <a:xfrm flipH="1">
            <a:off x="566975" y="1088025"/>
            <a:ext cx="34500" cy="1348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83"/>
          <p:cNvSpPr/>
          <p:nvPr/>
        </p:nvSpPr>
        <p:spPr>
          <a:xfrm flipH="1">
            <a:off x="679716" y="1184325"/>
            <a:ext cx="34500" cy="1155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83"/>
          <p:cNvSpPr/>
          <p:nvPr/>
        </p:nvSpPr>
        <p:spPr>
          <a:xfrm flipH="1">
            <a:off x="736086" y="1280625"/>
            <a:ext cx="34500" cy="963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83"/>
          <p:cNvSpPr/>
          <p:nvPr/>
        </p:nvSpPr>
        <p:spPr>
          <a:xfrm flipH="1">
            <a:off x="792456" y="1424925"/>
            <a:ext cx="34500" cy="6744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83"/>
          <p:cNvSpPr/>
          <p:nvPr/>
        </p:nvSpPr>
        <p:spPr>
          <a:xfrm flipH="1">
            <a:off x="848826" y="1088025"/>
            <a:ext cx="34500" cy="1348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83"/>
          <p:cNvSpPr/>
          <p:nvPr/>
        </p:nvSpPr>
        <p:spPr>
          <a:xfrm flipH="1">
            <a:off x="905196" y="1136175"/>
            <a:ext cx="34500" cy="12519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83"/>
          <p:cNvSpPr/>
          <p:nvPr/>
        </p:nvSpPr>
        <p:spPr>
          <a:xfrm flipH="1">
            <a:off x="341495" y="1617675"/>
            <a:ext cx="34500" cy="2889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83"/>
          <p:cNvSpPr/>
          <p:nvPr/>
        </p:nvSpPr>
        <p:spPr>
          <a:xfrm flipH="1">
            <a:off x="961566" y="1424925"/>
            <a:ext cx="34500" cy="6744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83"/>
          <p:cNvSpPr/>
          <p:nvPr/>
        </p:nvSpPr>
        <p:spPr>
          <a:xfrm flipH="1">
            <a:off x="1017937" y="1280625"/>
            <a:ext cx="34500" cy="963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83"/>
          <p:cNvSpPr/>
          <p:nvPr/>
        </p:nvSpPr>
        <p:spPr>
          <a:xfrm flipH="1">
            <a:off x="1074307" y="1441125"/>
            <a:ext cx="34500" cy="642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83"/>
          <p:cNvSpPr/>
          <p:nvPr/>
        </p:nvSpPr>
        <p:spPr>
          <a:xfrm flipH="1">
            <a:off x="1130677" y="1173525"/>
            <a:ext cx="34500" cy="1177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83"/>
          <p:cNvSpPr/>
          <p:nvPr/>
        </p:nvSpPr>
        <p:spPr>
          <a:xfrm>
            <a:off x="4105411" y="906075"/>
            <a:ext cx="31800" cy="17121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83"/>
          <p:cNvSpPr/>
          <p:nvPr/>
        </p:nvSpPr>
        <p:spPr>
          <a:xfrm>
            <a:off x="4053304" y="906075"/>
            <a:ext cx="31800" cy="17121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83"/>
          <p:cNvSpPr/>
          <p:nvPr/>
        </p:nvSpPr>
        <p:spPr>
          <a:xfrm>
            <a:off x="4001198" y="1119975"/>
            <a:ext cx="31800" cy="12843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83"/>
          <p:cNvSpPr/>
          <p:nvPr/>
        </p:nvSpPr>
        <p:spPr>
          <a:xfrm>
            <a:off x="3978250" y="390525"/>
            <a:ext cx="12900" cy="2743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83"/>
          <p:cNvSpPr/>
          <p:nvPr/>
        </p:nvSpPr>
        <p:spPr>
          <a:xfrm>
            <a:off x="4626474" y="1601625"/>
            <a:ext cx="31800" cy="321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83"/>
          <p:cNvSpPr/>
          <p:nvPr/>
        </p:nvSpPr>
        <p:spPr>
          <a:xfrm>
            <a:off x="4834899" y="1328775"/>
            <a:ext cx="31800" cy="8667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83"/>
          <p:cNvSpPr/>
          <p:nvPr/>
        </p:nvSpPr>
        <p:spPr>
          <a:xfrm>
            <a:off x="4782793" y="1088025"/>
            <a:ext cx="31800" cy="1348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83"/>
          <p:cNvSpPr/>
          <p:nvPr/>
        </p:nvSpPr>
        <p:spPr>
          <a:xfrm>
            <a:off x="4730687" y="1039875"/>
            <a:ext cx="31800" cy="1444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83"/>
          <p:cNvSpPr/>
          <p:nvPr/>
        </p:nvSpPr>
        <p:spPr>
          <a:xfrm>
            <a:off x="4678580" y="959625"/>
            <a:ext cx="31800" cy="1605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83"/>
          <p:cNvSpPr/>
          <p:nvPr/>
        </p:nvSpPr>
        <p:spPr>
          <a:xfrm>
            <a:off x="4574368" y="1184325"/>
            <a:ext cx="31800" cy="1155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83"/>
          <p:cNvSpPr/>
          <p:nvPr/>
        </p:nvSpPr>
        <p:spPr>
          <a:xfrm>
            <a:off x="4522261" y="1280625"/>
            <a:ext cx="31800" cy="963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83"/>
          <p:cNvSpPr/>
          <p:nvPr/>
        </p:nvSpPr>
        <p:spPr>
          <a:xfrm>
            <a:off x="4470155" y="1424925"/>
            <a:ext cx="31800" cy="6744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83"/>
          <p:cNvSpPr/>
          <p:nvPr/>
        </p:nvSpPr>
        <p:spPr>
          <a:xfrm>
            <a:off x="4418049" y="1061175"/>
            <a:ext cx="31800" cy="14019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83"/>
          <p:cNvSpPr/>
          <p:nvPr/>
        </p:nvSpPr>
        <p:spPr>
          <a:xfrm>
            <a:off x="4365942" y="1136175"/>
            <a:ext cx="31800" cy="12519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83"/>
          <p:cNvSpPr/>
          <p:nvPr/>
        </p:nvSpPr>
        <p:spPr>
          <a:xfrm>
            <a:off x="4887005" y="1617675"/>
            <a:ext cx="31800" cy="2889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83"/>
          <p:cNvSpPr/>
          <p:nvPr/>
        </p:nvSpPr>
        <p:spPr>
          <a:xfrm>
            <a:off x="4313836" y="1424925"/>
            <a:ext cx="31800" cy="6744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83"/>
          <p:cNvSpPr/>
          <p:nvPr/>
        </p:nvSpPr>
        <p:spPr>
          <a:xfrm>
            <a:off x="4261730" y="1280625"/>
            <a:ext cx="31800" cy="963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83"/>
          <p:cNvSpPr/>
          <p:nvPr/>
        </p:nvSpPr>
        <p:spPr>
          <a:xfrm>
            <a:off x="4209623" y="1441125"/>
            <a:ext cx="31800" cy="642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83"/>
          <p:cNvSpPr/>
          <p:nvPr/>
        </p:nvSpPr>
        <p:spPr>
          <a:xfrm>
            <a:off x="4157517" y="1173525"/>
            <a:ext cx="31800" cy="1177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83"/>
          <p:cNvSpPr/>
          <p:nvPr/>
        </p:nvSpPr>
        <p:spPr>
          <a:xfrm flipH="1">
            <a:off x="111796" y="1548225"/>
            <a:ext cx="34500" cy="4278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83"/>
          <p:cNvSpPr/>
          <p:nvPr/>
        </p:nvSpPr>
        <p:spPr>
          <a:xfrm flipH="1">
            <a:off x="168167" y="1280625"/>
            <a:ext cx="34500" cy="963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83"/>
          <p:cNvSpPr/>
          <p:nvPr/>
        </p:nvSpPr>
        <p:spPr>
          <a:xfrm flipH="1">
            <a:off x="224537" y="1119975"/>
            <a:ext cx="34500" cy="12843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83"/>
          <p:cNvSpPr/>
          <p:nvPr/>
        </p:nvSpPr>
        <p:spPr>
          <a:xfrm flipH="1">
            <a:off x="280907" y="1088025"/>
            <a:ext cx="34500" cy="1348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83"/>
          <p:cNvSpPr/>
          <p:nvPr/>
        </p:nvSpPr>
        <p:spPr>
          <a:xfrm flipH="1">
            <a:off x="55425" y="1655025"/>
            <a:ext cx="34500" cy="214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83"/>
          <p:cNvSpPr/>
          <p:nvPr/>
        </p:nvSpPr>
        <p:spPr>
          <a:xfrm>
            <a:off x="5099330" y="1372125"/>
            <a:ext cx="31800" cy="780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83"/>
          <p:cNvSpPr/>
          <p:nvPr/>
        </p:nvSpPr>
        <p:spPr>
          <a:xfrm>
            <a:off x="5047222" y="1155525"/>
            <a:ext cx="31800" cy="1213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83"/>
          <p:cNvSpPr/>
          <p:nvPr/>
        </p:nvSpPr>
        <p:spPr>
          <a:xfrm>
            <a:off x="4995115" y="1112025"/>
            <a:ext cx="31800" cy="1300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83"/>
          <p:cNvSpPr/>
          <p:nvPr/>
        </p:nvSpPr>
        <p:spPr>
          <a:xfrm>
            <a:off x="4943008" y="1039875"/>
            <a:ext cx="31800" cy="1444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83"/>
          <p:cNvSpPr/>
          <p:nvPr/>
        </p:nvSpPr>
        <p:spPr>
          <a:xfrm>
            <a:off x="5151437" y="1632075"/>
            <a:ext cx="31800" cy="2601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83"/>
          <p:cNvSpPr txBox="1"/>
          <p:nvPr/>
        </p:nvSpPr>
        <p:spPr>
          <a:xfrm>
            <a:off x="1431150" y="481425"/>
            <a:ext cx="2559900" cy="1858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 sz="2000" u="none" cap="none" strike="noStrike">
                <a:solidFill>
                  <a:srgbClr val="FFFFFF"/>
                </a:solidFill>
                <a:latin typeface="Lora"/>
                <a:ea typeface="Lora"/>
                <a:cs typeface="Lora"/>
                <a:sym typeface="Lora"/>
              </a:rPr>
              <a:t>Tailor-Made</a:t>
            </a:r>
            <a:r>
              <a:rPr b="1" i="0" lang="en" sz="3100" u="none" cap="none" strike="noStrike">
                <a:solidFill>
                  <a:srgbClr val="FFFFFF"/>
                </a:solidFill>
                <a:latin typeface="Lora"/>
                <a:ea typeface="Lora"/>
                <a:cs typeface="Lora"/>
                <a:sym typeface="Lora"/>
              </a:rPr>
              <a:t> </a:t>
            </a:r>
            <a:endParaRPr b="1" i="0" sz="3100" u="none" cap="none" strike="noStrike">
              <a:solidFill>
                <a:srgbClr val="FFFFFF"/>
              </a:solidFill>
              <a:latin typeface="Lora"/>
              <a:ea typeface="Lora"/>
              <a:cs typeface="Lora"/>
              <a:sym typeface="Lora"/>
            </a:endParaRPr>
          </a:p>
          <a:p>
            <a:pPr indent="0" lvl="0" marL="0" marR="0" rtl="0" algn="ctr">
              <a:lnSpc>
                <a:spcPct val="115000"/>
              </a:lnSpc>
              <a:spcBef>
                <a:spcPts val="0"/>
              </a:spcBef>
              <a:spcAft>
                <a:spcPts val="0"/>
              </a:spcAft>
              <a:buClr>
                <a:srgbClr val="000000"/>
              </a:buClr>
              <a:buSzPts val="3400"/>
              <a:buFont typeface="Arial"/>
              <a:buNone/>
            </a:pPr>
            <a:r>
              <a:rPr b="1" i="0" lang="en" sz="3400" u="none" cap="none" strike="noStrike">
                <a:solidFill>
                  <a:srgbClr val="FFFFFF"/>
                </a:solidFill>
                <a:latin typeface="Lora"/>
                <a:ea typeface="Lora"/>
                <a:cs typeface="Lora"/>
                <a:sym typeface="Lora"/>
              </a:rPr>
              <a:t>Mixing &amp; </a:t>
            </a:r>
            <a:endParaRPr b="1" i="0" sz="3400" u="none" cap="none" strike="noStrike">
              <a:solidFill>
                <a:srgbClr val="FFFFFF"/>
              </a:solidFill>
              <a:latin typeface="Lora"/>
              <a:ea typeface="Lora"/>
              <a:cs typeface="Lora"/>
              <a:sym typeface="Lora"/>
            </a:endParaRPr>
          </a:p>
          <a:p>
            <a:pPr indent="0" lvl="0" marL="0" marR="0" rtl="0" algn="ctr">
              <a:lnSpc>
                <a:spcPct val="115000"/>
              </a:lnSpc>
              <a:spcBef>
                <a:spcPts val="0"/>
              </a:spcBef>
              <a:spcAft>
                <a:spcPts val="0"/>
              </a:spcAft>
              <a:buClr>
                <a:srgbClr val="000000"/>
              </a:buClr>
              <a:buSzPts val="3400"/>
              <a:buFont typeface="Arial"/>
              <a:buNone/>
            </a:pPr>
            <a:r>
              <a:rPr b="1" i="0" lang="en" sz="3400" u="none" cap="none" strike="noStrike">
                <a:solidFill>
                  <a:srgbClr val="FFFFFF"/>
                </a:solidFill>
                <a:latin typeface="Lora"/>
                <a:ea typeface="Lora"/>
                <a:cs typeface="Lora"/>
                <a:sym typeface="Lora"/>
              </a:rPr>
              <a:t>Mastering</a:t>
            </a:r>
            <a:endParaRPr b="1" i="0" sz="3400" u="none" cap="none" strike="noStrike">
              <a:solidFill>
                <a:srgbClr val="FFFFFF"/>
              </a:solidFill>
              <a:latin typeface="Lora"/>
              <a:ea typeface="Lora"/>
              <a:cs typeface="Lora"/>
              <a:sym typeface="Lora"/>
            </a:endParaRPr>
          </a:p>
        </p:txBody>
      </p:sp>
      <p:sp>
        <p:nvSpPr>
          <p:cNvPr id="1539" name="Google Shape;1539;p83"/>
          <p:cNvSpPr/>
          <p:nvPr/>
        </p:nvSpPr>
        <p:spPr>
          <a:xfrm>
            <a:off x="1417352" y="390525"/>
            <a:ext cx="13800" cy="2743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83"/>
          <p:cNvSpPr/>
          <p:nvPr/>
        </p:nvSpPr>
        <p:spPr>
          <a:xfrm>
            <a:off x="2113750" y="2484375"/>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a:t>
            </a:r>
            <a:r>
              <a:rPr b="1" i="1" lang="en" sz="800" u="none" cap="none" strike="noStrike">
                <a:solidFill>
                  <a:srgbClr val="000000"/>
                </a:solidFill>
                <a:latin typeface="Georgia"/>
                <a:ea typeface="Georgia"/>
                <a:cs typeface="Georgia"/>
                <a:sym typeface="Georgia"/>
              </a:rPr>
              <a:t>logo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F7E5"/>
        </a:solidFill>
      </p:bgPr>
    </p:bg>
    <p:spTree>
      <p:nvGrpSpPr>
        <p:cNvPr id="1544" name="Shape 1544"/>
        <p:cNvGrpSpPr/>
        <p:nvPr/>
      </p:nvGrpSpPr>
      <p:grpSpPr>
        <a:xfrm>
          <a:off x="0" y="0"/>
          <a:ext cx="0" cy="0"/>
          <a:chOff x="0" y="0"/>
          <a:chExt cx="0" cy="0"/>
        </a:xfrm>
      </p:grpSpPr>
      <p:sp>
        <p:nvSpPr>
          <p:cNvPr id="1545" name="Google Shape;1545;p84"/>
          <p:cNvSpPr txBox="1"/>
          <p:nvPr/>
        </p:nvSpPr>
        <p:spPr>
          <a:xfrm>
            <a:off x="720375" y="1515825"/>
            <a:ext cx="379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B3A0F"/>
                </a:solidFill>
                <a:latin typeface="Inter"/>
                <a:ea typeface="Inter"/>
                <a:cs typeface="Inter"/>
                <a:sym typeface="Inter"/>
              </a:rPr>
              <a:t>Created by </a:t>
            </a:r>
            <a:r>
              <a:rPr i="1" lang="en" sz="2000">
                <a:solidFill>
                  <a:srgbClr val="0B3A0F"/>
                </a:solidFill>
                <a:latin typeface="Georgia"/>
                <a:ea typeface="Georgia"/>
                <a:cs typeface="Georgia"/>
                <a:sym typeface="Georgia"/>
              </a:rPr>
              <a:t>Claudiofolha</a:t>
            </a:r>
            <a:endParaRPr i="1" sz="2000">
              <a:solidFill>
                <a:srgbClr val="0B3A0F"/>
              </a:solidFill>
              <a:latin typeface="Georgia"/>
              <a:ea typeface="Georgia"/>
              <a:cs typeface="Georgia"/>
              <a:sym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pic>
        <p:nvPicPr>
          <p:cNvPr id="1550" name="Google Shape;1550;p85"/>
          <p:cNvPicPr preferRelativeResize="0"/>
          <p:nvPr/>
        </p:nvPicPr>
        <p:blipFill>
          <a:blip r:embed="rId3">
            <a:alphaModFix/>
          </a:blip>
          <a:stretch>
            <a:fillRect/>
          </a:stretch>
        </p:blipFill>
        <p:spPr>
          <a:xfrm>
            <a:off x="0" y="0"/>
            <a:ext cx="5238750" cy="3524245"/>
          </a:xfrm>
          <a:prstGeom prst="rect">
            <a:avLst/>
          </a:prstGeom>
          <a:noFill/>
          <a:ln>
            <a:noFill/>
          </a:ln>
        </p:spPr>
      </p:pic>
      <p:pic>
        <p:nvPicPr>
          <p:cNvPr id="1551" name="Google Shape;1551;p85"/>
          <p:cNvPicPr preferRelativeResize="0"/>
          <p:nvPr/>
        </p:nvPicPr>
        <p:blipFill>
          <a:blip r:embed="rId4">
            <a:alphaModFix/>
          </a:blip>
          <a:stretch>
            <a:fillRect/>
          </a:stretch>
        </p:blipFill>
        <p:spPr>
          <a:xfrm>
            <a:off x="3067046" y="0"/>
            <a:ext cx="2171703" cy="3524250"/>
          </a:xfrm>
          <a:prstGeom prst="rect">
            <a:avLst/>
          </a:prstGeom>
          <a:noFill/>
          <a:ln>
            <a:noFill/>
          </a:ln>
        </p:spPr>
      </p:pic>
      <p:pic>
        <p:nvPicPr>
          <p:cNvPr id="1552" name="Google Shape;1552;p85"/>
          <p:cNvPicPr preferRelativeResize="0"/>
          <p:nvPr/>
        </p:nvPicPr>
        <p:blipFill>
          <a:blip r:embed="rId5">
            <a:alphaModFix/>
          </a:blip>
          <a:stretch>
            <a:fillRect/>
          </a:stretch>
        </p:blipFill>
        <p:spPr>
          <a:xfrm>
            <a:off x="420201" y="293550"/>
            <a:ext cx="1053700" cy="1064150"/>
          </a:xfrm>
          <a:prstGeom prst="rect">
            <a:avLst/>
          </a:prstGeom>
          <a:noFill/>
          <a:ln>
            <a:noFill/>
          </a:ln>
        </p:spPr>
      </p:pic>
      <p:sp>
        <p:nvSpPr>
          <p:cNvPr id="1553" name="Google Shape;1553;p85"/>
          <p:cNvSpPr txBox="1"/>
          <p:nvPr/>
        </p:nvSpPr>
        <p:spPr>
          <a:xfrm>
            <a:off x="393050" y="1493550"/>
            <a:ext cx="2096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Montserrat ExtraBold"/>
                <a:ea typeface="Montserrat ExtraBold"/>
                <a:cs typeface="Montserrat ExtraBold"/>
                <a:sym typeface="Montserrat ExtraBold"/>
              </a:rPr>
              <a:t>Articles &amp; Blog Posts</a:t>
            </a:r>
            <a:endParaRPr sz="2200">
              <a:solidFill>
                <a:srgbClr val="FFFFFF"/>
              </a:solidFill>
              <a:latin typeface="Montserrat ExtraBold"/>
              <a:ea typeface="Montserrat ExtraBold"/>
              <a:cs typeface="Montserrat ExtraBold"/>
              <a:sym typeface="Montserrat ExtraBold"/>
            </a:endParaRPr>
          </a:p>
        </p:txBody>
      </p:sp>
      <p:sp>
        <p:nvSpPr>
          <p:cNvPr id="1554" name="Google Shape;1554;p85"/>
          <p:cNvSpPr txBox="1"/>
          <p:nvPr/>
        </p:nvSpPr>
        <p:spPr>
          <a:xfrm>
            <a:off x="393050" y="2430300"/>
            <a:ext cx="2273100" cy="738900"/>
          </a:xfrm>
          <a:prstGeom prst="rect">
            <a:avLst/>
          </a:prstGeom>
          <a:noFill/>
          <a:ln>
            <a:noFill/>
          </a:ln>
        </p:spPr>
        <p:txBody>
          <a:bodyPr anchorCtr="0" anchor="t" bIns="91425" lIns="91425" spcFirstLastPara="1" rIns="91425" wrap="square" tIns="91425">
            <a:spAutoFit/>
          </a:bodyPr>
          <a:lstStyle/>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Engaging Copy</a:t>
            </a:r>
            <a:endParaRPr b="1" sz="1200">
              <a:solidFill>
                <a:srgbClr val="FFFFFF"/>
              </a:solidFill>
              <a:latin typeface="Montserrat"/>
              <a:ea typeface="Montserrat"/>
              <a:cs typeface="Montserrat"/>
              <a:sym typeface="Montserrat"/>
            </a:endParaRPr>
          </a:p>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SEO Friendly Content</a:t>
            </a:r>
            <a:endParaRPr b="1" sz="1200">
              <a:solidFill>
                <a:srgbClr val="FFFFFF"/>
              </a:solidFill>
              <a:latin typeface="Montserrat"/>
              <a:ea typeface="Montserrat"/>
              <a:cs typeface="Montserrat"/>
              <a:sym typeface="Montserrat"/>
            </a:endParaRPr>
          </a:p>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Professional Writing</a:t>
            </a:r>
            <a:endParaRPr b="1" sz="1200">
              <a:solidFill>
                <a:srgbClr val="FFFFFF"/>
              </a:solidFill>
              <a:latin typeface="Montserrat"/>
              <a:ea typeface="Montserrat"/>
              <a:cs typeface="Montserrat"/>
              <a:sym typeface="Montserrat"/>
            </a:endParaRPr>
          </a:p>
        </p:txBody>
      </p:sp>
      <p:sp>
        <p:nvSpPr>
          <p:cNvPr id="1555" name="Google Shape;1555;p85"/>
          <p:cNvSpPr/>
          <p:nvPr/>
        </p:nvSpPr>
        <p:spPr>
          <a:xfrm>
            <a:off x="460900" y="366025"/>
            <a:ext cx="972300" cy="91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image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pic>
        <p:nvPicPr>
          <p:cNvPr id="1560" name="Google Shape;1560;p86"/>
          <p:cNvPicPr preferRelativeResize="0"/>
          <p:nvPr/>
        </p:nvPicPr>
        <p:blipFill>
          <a:blip r:embed="rId3">
            <a:alphaModFix/>
          </a:blip>
          <a:stretch>
            <a:fillRect/>
          </a:stretch>
        </p:blipFill>
        <p:spPr>
          <a:xfrm>
            <a:off x="0" y="0"/>
            <a:ext cx="5238757" cy="3524250"/>
          </a:xfrm>
          <a:prstGeom prst="rect">
            <a:avLst/>
          </a:prstGeom>
          <a:noFill/>
          <a:ln>
            <a:noFill/>
          </a:ln>
        </p:spPr>
      </p:pic>
      <p:sp>
        <p:nvSpPr>
          <p:cNvPr id="1561" name="Google Shape;1561;p86"/>
          <p:cNvSpPr txBox="1"/>
          <p:nvPr/>
        </p:nvSpPr>
        <p:spPr>
          <a:xfrm>
            <a:off x="1632825" y="1331175"/>
            <a:ext cx="1973100" cy="86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Montserrat ExtraBold"/>
                <a:ea typeface="Montserrat ExtraBold"/>
                <a:cs typeface="Montserrat ExtraBold"/>
                <a:sym typeface="Montserrat ExtraBold"/>
              </a:rPr>
              <a:t>Mixing &amp; Mastering</a:t>
            </a:r>
            <a:endParaRPr sz="2600">
              <a:solidFill>
                <a:srgbClr val="FFFFFF"/>
              </a:solidFill>
              <a:latin typeface="Montserrat ExtraBold"/>
              <a:ea typeface="Montserrat ExtraBold"/>
              <a:cs typeface="Montserrat ExtraBold"/>
              <a:sym typeface="Montserrat ExtraBold"/>
            </a:endParaRPr>
          </a:p>
        </p:txBody>
      </p:sp>
      <p:sp>
        <p:nvSpPr>
          <p:cNvPr id="1562" name="Google Shape;1562;p86"/>
          <p:cNvSpPr/>
          <p:nvPr/>
        </p:nvSpPr>
        <p:spPr>
          <a:xfrm>
            <a:off x="3933250" y="214175"/>
            <a:ext cx="1122600" cy="107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image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pic>
        <p:nvPicPr>
          <p:cNvPr id="1567" name="Google Shape;1567;p87"/>
          <p:cNvPicPr preferRelativeResize="0"/>
          <p:nvPr/>
        </p:nvPicPr>
        <p:blipFill>
          <a:blip r:embed="rId3">
            <a:alphaModFix/>
          </a:blip>
          <a:stretch>
            <a:fillRect/>
          </a:stretch>
        </p:blipFill>
        <p:spPr>
          <a:xfrm>
            <a:off x="0" y="0"/>
            <a:ext cx="5238750" cy="3524245"/>
          </a:xfrm>
          <a:prstGeom prst="rect">
            <a:avLst/>
          </a:prstGeom>
          <a:noFill/>
          <a:ln>
            <a:noFill/>
          </a:ln>
        </p:spPr>
      </p:pic>
      <p:sp>
        <p:nvSpPr>
          <p:cNvPr id="1568" name="Google Shape;1568;p87"/>
          <p:cNvSpPr txBox="1"/>
          <p:nvPr/>
        </p:nvSpPr>
        <p:spPr>
          <a:xfrm>
            <a:off x="2672675" y="818825"/>
            <a:ext cx="2096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latin typeface="Montserrat ExtraBold"/>
                <a:ea typeface="Montserrat ExtraBold"/>
                <a:cs typeface="Montserrat ExtraBold"/>
                <a:sym typeface="Montserrat ExtraBold"/>
              </a:rPr>
              <a:t>Profreading</a:t>
            </a:r>
            <a:endParaRPr sz="2000">
              <a:solidFill>
                <a:srgbClr val="FFFFFF"/>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2000">
                <a:solidFill>
                  <a:srgbClr val="FFFFFF"/>
                </a:solidFill>
                <a:latin typeface="Montserrat ExtraBold"/>
                <a:ea typeface="Montserrat ExtraBold"/>
                <a:cs typeface="Montserrat ExtraBold"/>
                <a:sym typeface="Montserrat ExtraBold"/>
              </a:rPr>
              <a:t>Proofreading &amp; Editing</a:t>
            </a:r>
            <a:endParaRPr sz="2000">
              <a:solidFill>
                <a:srgbClr val="FFFFFF"/>
              </a:solidFill>
              <a:latin typeface="Montserrat ExtraBold"/>
              <a:ea typeface="Montserrat ExtraBold"/>
              <a:cs typeface="Montserrat ExtraBold"/>
              <a:sym typeface="Montserrat ExtraBold"/>
            </a:endParaRPr>
          </a:p>
        </p:txBody>
      </p:sp>
      <p:sp>
        <p:nvSpPr>
          <p:cNvPr id="1569" name="Google Shape;1569;p87"/>
          <p:cNvSpPr txBox="1"/>
          <p:nvPr/>
        </p:nvSpPr>
        <p:spPr>
          <a:xfrm>
            <a:off x="2672675" y="1860375"/>
            <a:ext cx="2273100" cy="738900"/>
          </a:xfrm>
          <a:prstGeom prst="rect">
            <a:avLst/>
          </a:prstGeom>
          <a:noFill/>
          <a:ln>
            <a:noFill/>
          </a:ln>
        </p:spPr>
        <p:txBody>
          <a:bodyPr anchorCtr="0" anchor="t" bIns="91425" lIns="91425" spcFirstLastPara="1" rIns="91425" wrap="square" tIns="91425">
            <a:spAutoFit/>
          </a:bodyPr>
          <a:lstStyle/>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Error Free</a:t>
            </a:r>
            <a:r>
              <a:rPr b="1" lang="en" sz="1200">
                <a:solidFill>
                  <a:srgbClr val="FFFFFF"/>
                </a:solidFill>
                <a:latin typeface="Montserrat"/>
                <a:ea typeface="Montserrat"/>
                <a:cs typeface="Montserrat"/>
                <a:sym typeface="Montserrat"/>
              </a:rPr>
              <a:t> Copy</a:t>
            </a:r>
            <a:endParaRPr b="1" sz="1200">
              <a:solidFill>
                <a:srgbClr val="FFFFFF"/>
              </a:solidFill>
              <a:latin typeface="Montserrat"/>
              <a:ea typeface="Montserrat"/>
              <a:cs typeface="Montserrat"/>
              <a:sym typeface="Montserrat"/>
            </a:endParaRPr>
          </a:p>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Grammar</a:t>
            </a:r>
            <a:r>
              <a:rPr b="1" lang="en" sz="1200">
                <a:solidFill>
                  <a:srgbClr val="FFFFFF"/>
                </a:solidFill>
                <a:latin typeface="Montserrat"/>
                <a:ea typeface="Montserrat"/>
                <a:cs typeface="Montserrat"/>
                <a:sym typeface="Montserrat"/>
              </a:rPr>
              <a:t> Review</a:t>
            </a:r>
            <a:endParaRPr b="1" sz="1200">
              <a:solidFill>
                <a:srgbClr val="FFFFFF"/>
              </a:solidFill>
              <a:latin typeface="Montserrat"/>
              <a:ea typeface="Montserrat"/>
              <a:cs typeface="Montserrat"/>
              <a:sym typeface="Montserrat"/>
            </a:endParaRPr>
          </a:p>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Fact Checking</a:t>
            </a:r>
            <a:endParaRPr b="1" sz="1200">
              <a:solidFill>
                <a:srgbClr val="FFFFFF"/>
              </a:solidFill>
              <a:latin typeface="Montserrat"/>
              <a:ea typeface="Montserrat"/>
              <a:cs typeface="Montserrat"/>
              <a:sym typeface="Montserrat"/>
            </a:endParaRPr>
          </a:p>
        </p:txBody>
      </p:sp>
      <p:cxnSp>
        <p:nvCxnSpPr>
          <p:cNvPr id="1570" name="Google Shape;1570;p87"/>
          <p:cNvCxnSpPr/>
          <p:nvPr/>
        </p:nvCxnSpPr>
        <p:spPr>
          <a:xfrm>
            <a:off x="2738175" y="1067750"/>
            <a:ext cx="1703100" cy="0"/>
          </a:xfrm>
          <a:prstGeom prst="straightConnector1">
            <a:avLst/>
          </a:prstGeom>
          <a:noFill/>
          <a:ln cap="flat" cmpd="sng" w="19050">
            <a:solidFill>
              <a:srgbClr val="FF0000"/>
            </a:solidFill>
            <a:prstDash val="solid"/>
            <a:round/>
            <a:headEnd len="med" w="med" type="none"/>
            <a:tailEnd len="med" w="med" type="none"/>
          </a:ln>
        </p:spPr>
      </p:cxnSp>
      <p:sp>
        <p:nvSpPr>
          <p:cNvPr id="1571" name="Google Shape;1571;p87"/>
          <p:cNvSpPr/>
          <p:nvPr/>
        </p:nvSpPr>
        <p:spPr>
          <a:xfrm>
            <a:off x="824300" y="895625"/>
            <a:ext cx="1298100" cy="1226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image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pic>
        <p:nvPicPr>
          <p:cNvPr id="1576" name="Google Shape;1576;p88"/>
          <p:cNvPicPr preferRelativeResize="0"/>
          <p:nvPr/>
        </p:nvPicPr>
        <p:blipFill>
          <a:blip r:embed="rId3">
            <a:alphaModFix/>
          </a:blip>
          <a:stretch>
            <a:fillRect/>
          </a:stretch>
        </p:blipFill>
        <p:spPr>
          <a:xfrm>
            <a:off x="0" y="0"/>
            <a:ext cx="5238757" cy="3524250"/>
          </a:xfrm>
          <a:prstGeom prst="rect">
            <a:avLst/>
          </a:prstGeom>
          <a:noFill/>
          <a:ln>
            <a:noFill/>
          </a:ln>
        </p:spPr>
      </p:pic>
      <p:sp>
        <p:nvSpPr>
          <p:cNvPr id="1577" name="Google Shape;1577;p88"/>
          <p:cNvSpPr txBox="1"/>
          <p:nvPr/>
        </p:nvSpPr>
        <p:spPr>
          <a:xfrm>
            <a:off x="203075" y="2436850"/>
            <a:ext cx="2489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Montserrat ExtraBold"/>
                <a:ea typeface="Montserrat ExtraBold"/>
                <a:cs typeface="Montserrat ExtraBold"/>
                <a:sym typeface="Montserrat ExtraBold"/>
              </a:rPr>
              <a:t>I Will Optimize Your Website</a:t>
            </a:r>
            <a:endParaRPr sz="1800">
              <a:solidFill>
                <a:srgbClr val="FFFFFF"/>
              </a:solidFill>
              <a:latin typeface="Montserrat ExtraBold"/>
              <a:ea typeface="Montserrat ExtraBold"/>
              <a:cs typeface="Montserrat ExtraBold"/>
              <a:sym typeface="Montserrat ExtraBold"/>
            </a:endParaRPr>
          </a:p>
        </p:txBody>
      </p:sp>
      <p:sp>
        <p:nvSpPr>
          <p:cNvPr id="1578" name="Google Shape;1578;p88"/>
          <p:cNvSpPr txBox="1"/>
          <p:nvPr/>
        </p:nvSpPr>
        <p:spPr>
          <a:xfrm>
            <a:off x="3655275" y="2305825"/>
            <a:ext cx="1583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Montserrat"/>
                <a:ea typeface="Montserrat"/>
                <a:cs typeface="Montserrat"/>
                <a:sym typeface="Montserrat"/>
              </a:rPr>
              <a:t>What you get?</a:t>
            </a:r>
            <a:endParaRPr b="1" sz="1000">
              <a:latin typeface="Montserrat"/>
              <a:ea typeface="Montserrat"/>
              <a:cs typeface="Montserrat"/>
              <a:sym typeface="Montserrat"/>
            </a:endParaRPr>
          </a:p>
          <a:p>
            <a:pPr indent="-200660" lvl="0" marL="274320" rtl="0" algn="l">
              <a:spcBef>
                <a:spcPts val="0"/>
              </a:spcBef>
              <a:spcAft>
                <a:spcPts val="0"/>
              </a:spcAft>
              <a:buSzPts val="1000"/>
              <a:buFont typeface="Montserrat"/>
              <a:buChar char="●"/>
            </a:pPr>
            <a:r>
              <a:rPr b="1" lang="en" sz="1000">
                <a:latin typeface="Montserrat"/>
                <a:ea typeface="Montserrat"/>
                <a:cs typeface="Montserrat"/>
                <a:sym typeface="Montserrat"/>
              </a:rPr>
              <a:t>Engaging Copy</a:t>
            </a:r>
            <a:endParaRPr b="1" sz="1000">
              <a:latin typeface="Montserrat"/>
              <a:ea typeface="Montserrat"/>
              <a:cs typeface="Montserrat"/>
              <a:sym typeface="Montserrat"/>
            </a:endParaRPr>
          </a:p>
          <a:p>
            <a:pPr indent="-200660" lvl="0" marL="274320" rtl="0" algn="l">
              <a:spcBef>
                <a:spcPts val="0"/>
              </a:spcBef>
              <a:spcAft>
                <a:spcPts val="0"/>
              </a:spcAft>
              <a:buSzPts val="1000"/>
              <a:buFont typeface="Montserrat"/>
              <a:buChar char="●"/>
            </a:pPr>
            <a:r>
              <a:rPr b="1" lang="en" sz="1000">
                <a:latin typeface="Montserrat"/>
                <a:ea typeface="Montserrat"/>
                <a:cs typeface="Montserrat"/>
                <a:sym typeface="Montserrat"/>
              </a:rPr>
              <a:t>SEO Friendly Content</a:t>
            </a:r>
            <a:endParaRPr b="1" sz="1000">
              <a:latin typeface="Montserrat"/>
              <a:ea typeface="Montserrat"/>
              <a:cs typeface="Montserrat"/>
              <a:sym typeface="Montserrat"/>
            </a:endParaRPr>
          </a:p>
          <a:p>
            <a:pPr indent="-200660" lvl="0" marL="274320" rtl="0" algn="l">
              <a:spcBef>
                <a:spcPts val="0"/>
              </a:spcBef>
              <a:spcAft>
                <a:spcPts val="0"/>
              </a:spcAft>
              <a:buSzPts val="1000"/>
              <a:buFont typeface="Montserrat"/>
              <a:buChar char="●"/>
            </a:pPr>
            <a:r>
              <a:rPr b="1" lang="en" sz="1000">
                <a:latin typeface="Montserrat"/>
                <a:ea typeface="Montserrat"/>
                <a:cs typeface="Montserrat"/>
                <a:sym typeface="Montserrat"/>
              </a:rPr>
              <a:t>Professional Writing</a:t>
            </a:r>
            <a:endParaRPr b="1" sz="1000">
              <a:latin typeface="Montserrat"/>
              <a:ea typeface="Montserrat"/>
              <a:cs typeface="Montserrat"/>
              <a:sym typeface="Montserrat"/>
            </a:endParaRPr>
          </a:p>
        </p:txBody>
      </p:sp>
      <p:sp>
        <p:nvSpPr>
          <p:cNvPr id="1579" name="Google Shape;1579;p88"/>
          <p:cNvSpPr/>
          <p:nvPr/>
        </p:nvSpPr>
        <p:spPr>
          <a:xfrm>
            <a:off x="3043950" y="603600"/>
            <a:ext cx="1499100" cy="1356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image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44">
            <a:hlinkClick action="ppaction://hlinksldjump" r:id="rId3"/>
          </p:cNvPr>
          <p:cNvPicPr preferRelativeResize="0"/>
          <p:nvPr/>
        </p:nvPicPr>
        <p:blipFill>
          <a:blip r:embed="rId4">
            <a:alphaModFix/>
          </a:blip>
          <a:stretch>
            <a:fillRect/>
          </a:stretch>
        </p:blipFill>
        <p:spPr>
          <a:xfrm>
            <a:off x="1186583" y="149433"/>
            <a:ext cx="868931" cy="704492"/>
          </a:xfrm>
          <a:prstGeom prst="rect">
            <a:avLst/>
          </a:prstGeom>
          <a:noFill/>
          <a:ln>
            <a:noFill/>
          </a:ln>
        </p:spPr>
      </p:pic>
      <p:pic>
        <p:nvPicPr>
          <p:cNvPr id="170" name="Google Shape;170;p44">
            <a:hlinkClick action="ppaction://hlinksldjump" r:id="rId5"/>
          </p:cNvPr>
          <p:cNvPicPr preferRelativeResize="0"/>
          <p:nvPr/>
        </p:nvPicPr>
        <p:blipFill>
          <a:blip r:embed="rId6">
            <a:alphaModFix/>
          </a:blip>
          <a:stretch>
            <a:fillRect/>
          </a:stretch>
        </p:blipFill>
        <p:spPr>
          <a:xfrm>
            <a:off x="169371" y="149447"/>
            <a:ext cx="868946" cy="704514"/>
          </a:xfrm>
          <a:prstGeom prst="rect">
            <a:avLst/>
          </a:prstGeom>
          <a:noFill/>
          <a:ln>
            <a:noFill/>
          </a:ln>
        </p:spPr>
      </p:pic>
      <p:pic>
        <p:nvPicPr>
          <p:cNvPr id="171" name="Google Shape;171;p44"/>
          <p:cNvPicPr preferRelativeResize="0"/>
          <p:nvPr/>
        </p:nvPicPr>
        <p:blipFill>
          <a:blip r:embed="rId7">
            <a:alphaModFix/>
          </a:blip>
          <a:stretch>
            <a:fillRect/>
          </a:stretch>
        </p:blipFill>
        <p:spPr>
          <a:xfrm>
            <a:off x="2203774" y="2670248"/>
            <a:ext cx="868946" cy="704514"/>
          </a:xfrm>
          <a:prstGeom prst="rect">
            <a:avLst/>
          </a:prstGeom>
          <a:noFill/>
          <a:ln>
            <a:noFill/>
          </a:ln>
        </p:spPr>
      </p:pic>
      <p:pic>
        <p:nvPicPr>
          <p:cNvPr id="172" name="Google Shape;172;p44">
            <a:hlinkClick action="ppaction://hlinksldjump" r:id="rId8"/>
          </p:cNvPr>
          <p:cNvPicPr preferRelativeResize="0"/>
          <p:nvPr/>
        </p:nvPicPr>
        <p:blipFill>
          <a:blip r:embed="rId9">
            <a:alphaModFix/>
          </a:blip>
          <a:stretch>
            <a:fillRect/>
          </a:stretch>
        </p:blipFill>
        <p:spPr>
          <a:xfrm>
            <a:off x="206700" y="1830023"/>
            <a:ext cx="868946" cy="704514"/>
          </a:xfrm>
          <a:prstGeom prst="rect">
            <a:avLst/>
          </a:prstGeom>
          <a:noFill/>
          <a:ln>
            <a:noFill/>
          </a:ln>
        </p:spPr>
      </p:pic>
      <p:pic>
        <p:nvPicPr>
          <p:cNvPr id="173" name="Google Shape;173;p44">
            <a:hlinkClick action="ppaction://hlinksldjump" r:id="rId10"/>
          </p:cNvPr>
          <p:cNvPicPr preferRelativeResize="0"/>
          <p:nvPr/>
        </p:nvPicPr>
        <p:blipFill>
          <a:blip r:embed="rId11">
            <a:alphaModFix/>
          </a:blip>
          <a:stretch>
            <a:fillRect/>
          </a:stretch>
        </p:blipFill>
        <p:spPr>
          <a:xfrm>
            <a:off x="3220970" y="1830008"/>
            <a:ext cx="868946" cy="704514"/>
          </a:xfrm>
          <a:prstGeom prst="rect">
            <a:avLst/>
          </a:prstGeom>
          <a:noFill/>
          <a:ln>
            <a:noFill/>
          </a:ln>
        </p:spPr>
      </p:pic>
      <p:pic>
        <p:nvPicPr>
          <p:cNvPr id="174" name="Google Shape;174;p44">
            <a:hlinkClick action="ppaction://hlinksldjump" r:id="rId12"/>
          </p:cNvPr>
          <p:cNvPicPr preferRelativeResize="0"/>
          <p:nvPr/>
        </p:nvPicPr>
        <p:blipFill>
          <a:blip r:embed="rId13">
            <a:alphaModFix/>
          </a:blip>
          <a:stretch>
            <a:fillRect/>
          </a:stretch>
        </p:blipFill>
        <p:spPr>
          <a:xfrm>
            <a:off x="2203778" y="1829983"/>
            <a:ext cx="868946" cy="704514"/>
          </a:xfrm>
          <a:prstGeom prst="rect">
            <a:avLst/>
          </a:prstGeom>
          <a:noFill/>
          <a:ln>
            <a:noFill/>
          </a:ln>
        </p:spPr>
      </p:pic>
      <p:pic>
        <p:nvPicPr>
          <p:cNvPr id="175" name="Google Shape;175;p44">
            <a:hlinkClick action="ppaction://hlinksldjump" r:id="rId14"/>
          </p:cNvPr>
          <p:cNvPicPr preferRelativeResize="0"/>
          <p:nvPr/>
        </p:nvPicPr>
        <p:blipFill>
          <a:blip r:embed="rId15">
            <a:alphaModFix/>
          </a:blip>
          <a:stretch>
            <a:fillRect/>
          </a:stretch>
        </p:blipFill>
        <p:spPr>
          <a:xfrm>
            <a:off x="1205235" y="2670296"/>
            <a:ext cx="868946" cy="704514"/>
          </a:xfrm>
          <a:prstGeom prst="rect">
            <a:avLst/>
          </a:prstGeom>
          <a:noFill/>
          <a:ln>
            <a:noFill/>
          </a:ln>
        </p:spPr>
      </p:pic>
      <p:pic>
        <p:nvPicPr>
          <p:cNvPr id="176" name="Google Shape;176;p44">
            <a:hlinkClick action="ppaction://hlinksldjump" r:id="rId16"/>
          </p:cNvPr>
          <p:cNvPicPr preferRelativeResize="0"/>
          <p:nvPr/>
        </p:nvPicPr>
        <p:blipFill>
          <a:blip r:embed="rId17">
            <a:alphaModFix/>
          </a:blip>
          <a:stretch>
            <a:fillRect/>
          </a:stretch>
        </p:blipFill>
        <p:spPr>
          <a:xfrm>
            <a:off x="169380" y="989733"/>
            <a:ext cx="868946" cy="704514"/>
          </a:xfrm>
          <a:prstGeom prst="rect">
            <a:avLst/>
          </a:prstGeom>
          <a:noFill/>
          <a:ln>
            <a:noFill/>
          </a:ln>
        </p:spPr>
      </p:pic>
      <p:pic>
        <p:nvPicPr>
          <p:cNvPr id="177" name="Google Shape;177;p44">
            <a:hlinkClick action="ppaction://hlinksldjump" r:id="rId18"/>
          </p:cNvPr>
          <p:cNvPicPr preferRelativeResize="0"/>
          <p:nvPr/>
        </p:nvPicPr>
        <p:blipFill>
          <a:blip r:embed="rId19">
            <a:alphaModFix/>
          </a:blip>
          <a:stretch>
            <a:fillRect/>
          </a:stretch>
        </p:blipFill>
        <p:spPr>
          <a:xfrm>
            <a:off x="3220970" y="989731"/>
            <a:ext cx="868946" cy="704514"/>
          </a:xfrm>
          <a:prstGeom prst="rect">
            <a:avLst/>
          </a:prstGeom>
          <a:noFill/>
          <a:ln>
            <a:noFill/>
          </a:ln>
        </p:spPr>
      </p:pic>
      <p:pic>
        <p:nvPicPr>
          <p:cNvPr id="178" name="Google Shape;178;p44"/>
          <p:cNvPicPr preferRelativeResize="0"/>
          <p:nvPr/>
        </p:nvPicPr>
        <p:blipFill>
          <a:blip r:embed="rId20">
            <a:alphaModFix/>
          </a:blip>
          <a:stretch>
            <a:fillRect/>
          </a:stretch>
        </p:blipFill>
        <p:spPr>
          <a:xfrm>
            <a:off x="3220978" y="149437"/>
            <a:ext cx="868946" cy="704514"/>
          </a:xfrm>
          <a:prstGeom prst="rect">
            <a:avLst/>
          </a:prstGeom>
          <a:noFill/>
          <a:ln>
            <a:noFill/>
          </a:ln>
        </p:spPr>
      </p:pic>
      <p:pic>
        <p:nvPicPr>
          <p:cNvPr id="179" name="Google Shape;179;p44">
            <a:hlinkClick action="ppaction://hlinksldjump" r:id="rId21"/>
          </p:cNvPr>
          <p:cNvPicPr preferRelativeResize="0"/>
          <p:nvPr/>
        </p:nvPicPr>
        <p:blipFill>
          <a:blip r:embed="rId22">
            <a:alphaModFix/>
          </a:blip>
          <a:stretch>
            <a:fillRect/>
          </a:stretch>
        </p:blipFill>
        <p:spPr>
          <a:xfrm>
            <a:off x="2203770" y="989724"/>
            <a:ext cx="868946" cy="704514"/>
          </a:xfrm>
          <a:prstGeom prst="rect">
            <a:avLst/>
          </a:prstGeom>
          <a:noFill/>
          <a:ln>
            <a:noFill/>
          </a:ln>
        </p:spPr>
      </p:pic>
      <p:pic>
        <p:nvPicPr>
          <p:cNvPr id="180" name="Google Shape;180;p44">
            <a:hlinkClick action="ppaction://hlinksldjump" r:id="rId23"/>
          </p:cNvPr>
          <p:cNvPicPr preferRelativeResize="0"/>
          <p:nvPr/>
        </p:nvPicPr>
        <p:blipFill>
          <a:blip r:embed="rId24">
            <a:alphaModFix/>
          </a:blip>
          <a:stretch>
            <a:fillRect/>
          </a:stretch>
        </p:blipFill>
        <p:spPr>
          <a:xfrm>
            <a:off x="1205240" y="1829986"/>
            <a:ext cx="868946" cy="704514"/>
          </a:xfrm>
          <a:prstGeom prst="rect">
            <a:avLst/>
          </a:prstGeom>
          <a:noFill/>
          <a:ln>
            <a:noFill/>
          </a:ln>
        </p:spPr>
      </p:pic>
      <p:pic>
        <p:nvPicPr>
          <p:cNvPr id="181" name="Google Shape;181;p44">
            <a:hlinkClick action="ppaction://hlinksldjump" r:id="rId25"/>
          </p:cNvPr>
          <p:cNvPicPr preferRelativeResize="0"/>
          <p:nvPr/>
        </p:nvPicPr>
        <p:blipFill>
          <a:blip r:embed="rId26">
            <a:alphaModFix/>
          </a:blip>
          <a:stretch>
            <a:fillRect/>
          </a:stretch>
        </p:blipFill>
        <p:spPr>
          <a:xfrm>
            <a:off x="3220975" y="2670298"/>
            <a:ext cx="868946" cy="704514"/>
          </a:xfrm>
          <a:prstGeom prst="rect">
            <a:avLst/>
          </a:prstGeom>
          <a:noFill/>
          <a:ln>
            <a:noFill/>
          </a:ln>
        </p:spPr>
      </p:pic>
      <p:pic>
        <p:nvPicPr>
          <p:cNvPr id="182" name="Google Shape;182;p44">
            <a:hlinkClick action="ppaction://hlinksldjump" r:id="rId27"/>
          </p:cNvPr>
          <p:cNvPicPr preferRelativeResize="0"/>
          <p:nvPr/>
        </p:nvPicPr>
        <p:blipFill>
          <a:blip r:embed="rId28">
            <a:alphaModFix/>
          </a:blip>
          <a:stretch>
            <a:fillRect/>
          </a:stretch>
        </p:blipFill>
        <p:spPr>
          <a:xfrm>
            <a:off x="2203775" y="149440"/>
            <a:ext cx="868946" cy="704514"/>
          </a:xfrm>
          <a:prstGeom prst="rect">
            <a:avLst/>
          </a:prstGeom>
          <a:noFill/>
          <a:ln>
            <a:noFill/>
          </a:ln>
        </p:spPr>
      </p:pic>
      <p:pic>
        <p:nvPicPr>
          <p:cNvPr id="183" name="Google Shape;183;p44">
            <a:hlinkClick action="ppaction://hlinksldjump" r:id="rId29"/>
          </p:cNvPr>
          <p:cNvPicPr preferRelativeResize="0"/>
          <p:nvPr/>
        </p:nvPicPr>
        <p:blipFill>
          <a:blip r:embed="rId30">
            <a:alphaModFix/>
          </a:blip>
          <a:stretch>
            <a:fillRect/>
          </a:stretch>
        </p:blipFill>
        <p:spPr>
          <a:xfrm>
            <a:off x="1186577" y="989690"/>
            <a:ext cx="868946" cy="704514"/>
          </a:xfrm>
          <a:prstGeom prst="rect">
            <a:avLst/>
          </a:prstGeom>
          <a:noFill/>
          <a:ln>
            <a:noFill/>
          </a:ln>
        </p:spPr>
      </p:pic>
      <p:pic>
        <p:nvPicPr>
          <p:cNvPr id="184" name="Google Shape;184;p44">
            <a:hlinkClick action="ppaction://hlinksldjump" r:id="rId31"/>
          </p:cNvPr>
          <p:cNvPicPr preferRelativeResize="0"/>
          <p:nvPr/>
        </p:nvPicPr>
        <p:blipFill>
          <a:blip r:embed="rId32">
            <a:alphaModFix/>
          </a:blip>
          <a:stretch>
            <a:fillRect/>
          </a:stretch>
        </p:blipFill>
        <p:spPr>
          <a:xfrm>
            <a:off x="206675" y="2670312"/>
            <a:ext cx="868950" cy="704475"/>
          </a:xfrm>
          <a:prstGeom prst="rect">
            <a:avLst/>
          </a:prstGeom>
          <a:noFill/>
          <a:ln>
            <a:noFill/>
          </a:ln>
        </p:spPr>
      </p:pic>
      <p:pic>
        <p:nvPicPr>
          <p:cNvPr id="185" name="Google Shape;185;p44">
            <a:hlinkClick action="ppaction://hlinksldjump" r:id="rId33"/>
          </p:cNvPr>
          <p:cNvPicPr preferRelativeResize="0"/>
          <p:nvPr/>
        </p:nvPicPr>
        <p:blipFill>
          <a:blip r:embed="rId34">
            <a:alphaModFix/>
          </a:blip>
          <a:stretch>
            <a:fillRect/>
          </a:stretch>
        </p:blipFill>
        <p:spPr>
          <a:xfrm>
            <a:off x="4238175" y="2670250"/>
            <a:ext cx="868950" cy="704500"/>
          </a:xfrm>
          <a:prstGeom prst="rect">
            <a:avLst/>
          </a:prstGeom>
          <a:noFill/>
          <a:ln>
            <a:noFill/>
          </a:ln>
        </p:spPr>
      </p:pic>
      <p:pic>
        <p:nvPicPr>
          <p:cNvPr id="186" name="Google Shape;186;p44">
            <a:hlinkClick action="ppaction://hlinksldjump" r:id="rId35"/>
          </p:cNvPr>
          <p:cNvPicPr preferRelativeResize="0"/>
          <p:nvPr/>
        </p:nvPicPr>
        <p:blipFill>
          <a:blip r:embed="rId36">
            <a:alphaModFix/>
          </a:blip>
          <a:stretch>
            <a:fillRect/>
          </a:stretch>
        </p:blipFill>
        <p:spPr>
          <a:xfrm>
            <a:off x="4238175" y="1830025"/>
            <a:ext cx="868950" cy="704500"/>
          </a:xfrm>
          <a:prstGeom prst="rect">
            <a:avLst/>
          </a:prstGeom>
          <a:noFill/>
          <a:ln>
            <a:noFill/>
          </a:ln>
        </p:spPr>
      </p:pic>
      <p:pic>
        <p:nvPicPr>
          <p:cNvPr id="187" name="Google Shape;187;p44">
            <a:hlinkClick action="ppaction://hlinksldjump" r:id="rId37"/>
          </p:cNvPr>
          <p:cNvPicPr preferRelativeResize="0"/>
          <p:nvPr/>
        </p:nvPicPr>
        <p:blipFill>
          <a:blip r:embed="rId38">
            <a:alphaModFix/>
          </a:blip>
          <a:stretch>
            <a:fillRect/>
          </a:stretch>
        </p:blipFill>
        <p:spPr>
          <a:xfrm>
            <a:off x="4238175" y="989700"/>
            <a:ext cx="868950" cy="704525"/>
          </a:xfrm>
          <a:prstGeom prst="rect">
            <a:avLst/>
          </a:prstGeom>
          <a:noFill/>
          <a:ln>
            <a:noFill/>
          </a:ln>
        </p:spPr>
      </p:pic>
      <p:pic>
        <p:nvPicPr>
          <p:cNvPr id="188" name="Google Shape;188;p44">
            <a:hlinkClick action="ppaction://hlinksldjump" r:id="rId39"/>
          </p:cNvPr>
          <p:cNvPicPr preferRelativeResize="0"/>
          <p:nvPr/>
        </p:nvPicPr>
        <p:blipFill>
          <a:blip r:embed="rId40">
            <a:alphaModFix/>
          </a:blip>
          <a:stretch>
            <a:fillRect/>
          </a:stretch>
        </p:blipFill>
        <p:spPr>
          <a:xfrm>
            <a:off x="4238175" y="149450"/>
            <a:ext cx="868924" cy="704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pic>
        <p:nvPicPr>
          <p:cNvPr id="1584" name="Google Shape;1584;p89"/>
          <p:cNvPicPr preferRelativeResize="0"/>
          <p:nvPr/>
        </p:nvPicPr>
        <p:blipFill>
          <a:blip r:embed="rId3">
            <a:alphaModFix/>
          </a:blip>
          <a:stretch>
            <a:fillRect/>
          </a:stretch>
        </p:blipFill>
        <p:spPr>
          <a:xfrm>
            <a:off x="0" y="0"/>
            <a:ext cx="5238750" cy="3524250"/>
          </a:xfrm>
          <a:prstGeom prst="rect">
            <a:avLst/>
          </a:prstGeom>
          <a:noFill/>
          <a:ln>
            <a:noFill/>
          </a:ln>
        </p:spPr>
      </p:pic>
      <p:sp>
        <p:nvSpPr>
          <p:cNvPr id="1585" name="Google Shape;1585;p89"/>
          <p:cNvSpPr txBox="1"/>
          <p:nvPr/>
        </p:nvSpPr>
        <p:spPr>
          <a:xfrm>
            <a:off x="1866950" y="1690075"/>
            <a:ext cx="2358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Montserrat ExtraBold"/>
                <a:ea typeface="Montserrat ExtraBold"/>
                <a:cs typeface="Montserrat ExtraBold"/>
                <a:sym typeface="Montserrat ExtraBold"/>
              </a:rPr>
              <a:t>Social Media Advertising</a:t>
            </a:r>
            <a:endParaRPr sz="2200">
              <a:solidFill>
                <a:srgbClr val="FFFFFF"/>
              </a:solidFill>
              <a:latin typeface="Montserrat ExtraBold"/>
              <a:ea typeface="Montserrat ExtraBold"/>
              <a:cs typeface="Montserrat ExtraBold"/>
              <a:sym typeface="Montserrat ExtraBold"/>
            </a:endParaRPr>
          </a:p>
        </p:txBody>
      </p:sp>
      <p:sp>
        <p:nvSpPr>
          <p:cNvPr id="1586" name="Google Shape;1586;p89"/>
          <p:cNvSpPr txBox="1"/>
          <p:nvPr/>
        </p:nvSpPr>
        <p:spPr>
          <a:xfrm>
            <a:off x="1866950" y="2519225"/>
            <a:ext cx="2273100" cy="738900"/>
          </a:xfrm>
          <a:prstGeom prst="rect">
            <a:avLst/>
          </a:prstGeom>
          <a:noFill/>
          <a:ln>
            <a:noFill/>
          </a:ln>
        </p:spPr>
        <p:txBody>
          <a:bodyPr anchorCtr="0" anchor="t" bIns="91425" lIns="91425" spcFirstLastPara="1" rIns="91425" wrap="square" tIns="91425">
            <a:spAutoFit/>
          </a:bodyPr>
          <a:lstStyle/>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Engaging Copy</a:t>
            </a:r>
            <a:endParaRPr b="1" sz="1200">
              <a:solidFill>
                <a:srgbClr val="FFFFFF"/>
              </a:solidFill>
              <a:latin typeface="Montserrat"/>
              <a:ea typeface="Montserrat"/>
              <a:cs typeface="Montserrat"/>
              <a:sym typeface="Montserrat"/>
            </a:endParaRPr>
          </a:p>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SEO Friendly Content</a:t>
            </a:r>
            <a:endParaRPr b="1" sz="1200">
              <a:solidFill>
                <a:srgbClr val="FFFFFF"/>
              </a:solidFill>
              <a:latin typeface="Montserrat"/>
              <a:ea typeface="Montserrat"/>
              <a:cs typeface="Montserrat"/>
              <a:sym typeface="Montserrat"/>
            </a:endParaRPr>
          </a:p>
          <a:p>
            <a:pPr indent="-213359" lvl="0" marL="274320" rtl="0" algn="l">
              <a:spcBef>
                <a:spcPts val="0"/>
              </a:spcBef>
              <a:spcAft>
                <a:spcPts val="0"/>
              </a:spcAft>
              <a:buClr>
                <a:srgbClr val="FFFFFF"/>
              </a:buClr>
              <a:buSzPts val="1200"/>
              <a:buFont typeface="Montserrat"/>
              <a:buChar char="●"/>
            </a:pPr>
            <a:r>
              <a:rPr b="1" lang="en" sz="1200">
                <a:solidFill>
                  <a:srgbClr val="FFFFFF"/>
                </a:solidFill>
                <a:latin typeface="Montserrat"/>
                <a:ea typeface="Montserrat"/>
                <a:cs typeface="Montserrat"/>
                <a:sym typeface="Montserrat"/>
              </a:rPr>
              <a:t>Professional Writing</a:t>
            </a:r>
            <a:endParaRPr b="1" sz="1200">
              <a:solidFill>
                <a:srgbClr val="FFFFFF"/>
              </a:solidFill>
              <a:latin typeface="Montserrat"/>
              <a:ea typeface="Montserrat"/>
              <a:cs typeface="Montserrat"/>
              <a:sym typeface="Montserrat"/>
            </a:endParaRPr>
          </a:p>
        </p:txBody>
      </p:sp>
      <p:sp>
        <p:nvSpPr>
          <p:cNvPr id="1587" name="Google Shape;1587;p89"/>
          <p:cNvSpPr txBox="1"/>
          <p:nvPr/>
        </p:nvSpPr>
        <p:spPr>
          <a:xfrm>
            <a:off x="591300" y="139300"/>
            <a:ext cx="607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Montserrat ExtraBold"/>
                <a:ea typeface="Montserrat ExtraBold"/>
                <a:cs typeface="Montserrat ExtraBold"/>
                <a:sym typeface="Montserrat ExtraBold"/>
              </a:rPr>
              <a:t>Ad</a:t>
            </a:r>
            <a:endParaRPr/>
          </a:p>
        </p:txBody>
      </p:sp>
      <p:sp>
        <p:nvSpPr>
          <p:cNvPr id="1588" name="Google Shape;1588;p89"/>
          <p:cNvSpPr txBox="1"/>
          <p:nvPr/>
        </p:nvSpPr>
        <p:spPr>
          <a:xfrm>
            <a:off x="591300" y="2857800"/>
            <a:ext cx="607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Montserrat ExtraBold"/>
                <a:ea typeface="Montserrat ExtraBold"/>
                <a:cs typeface="Montserrat ExtraBold"/>
                <a:sym typeface="Montserrat ExtraBold"/>
              </a:rPr>
              <a:t>Ad</a:t>
            </a:r>
            <a:endParaRPr/>
          </a:p>
        </p:txBody>
      </p:sp>
      <p:sp>
        <p:nvSpPr>
          <p:cNvPr id="1589" name="Google Shape;1589;p89"/>
          <p:cNvSpPr/>
          <p:nvPr/>
        </p:nvSpPr>
        <p:spPr>
          <a:xfrm>
            <a:off x="2058075" y="382925"/>
            <a:ext cx="1122600" cy="107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image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pic>
        <p:nvPicPr>
          <p:cNvPr id="1594" name="Google Shape;1594;p90"/>
          <p:cNvPicPr preferRelativeResize="0"/>
          <p:nvPr/>
        </p:nvPicPr>
        <p:blipFill>
          <a:blip r:embed="rId3">
            <a:alphaModFix/>
          </a:blip>
          <a:stretch>
            <a:fillRect/>
          </a:stretch>
        </p:blipFill>
        <p:spPr>
          <a:xfrm>
            <a:off x="0" y="0"/>
            <a:ext cx="5238757" cy="3524250"/>
          </a:xfrm>
          <a:prstGeom prst="rect">
            <a:avLst/>
          </a:prstGeom>
          <a:noFill/>
          <a:ln>
            <a:noFill/>
          </a:ln>
        </p:spPr>
      </p:pic>
      <p:sp>
        <p:nvSpPr>
          <p:cNvPr id="1595" name="Google Shape;1595;p90"/>
          <p:cNvSpPr txBox="1"/>
          <p:nvPr/>
        </p:nvSpPr>
        <p:spPr>
          <a:xfrm>
            <a:off x="2495800" y="904000"/>
            <a:ext cx="2502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rgbClr val="FFFFFF"/>
                </a:solidFill>
                <a:latin typeface="Montserrat ExtraBold"/>
                <a:ea typeface="Montserrat ExtraBold"/>
                <a:cs typeface="Montserrat ExtraBold"/>
                <a:sym typeface="Montserrat ExtraBold"/>
              </a:rPr>
              <a:t>English</a:t>
            </a:r>
            <a:r>
              <a:rPr lang="en" sz="2600">
                <a:solidFill>
                  <a:srgbClr val="FFFFFF"/>
                </a:solidFill>
                <a:latin typeface="Montserrat ExtraBold"/>
                <a:ea typeface="Montserrat ExtraBold"/>
                <a:cs typeface="Montserrat ExtraBold"/>
                <a:sym typeface="Montserrat ExtraBold"/>
              </a:rPr>
              <a:t> Male Voice </a:t>
            </a:r>
            <a:r>
              <a:rPr lang="en" sz="2600">
                <a:solidFill>
                  <a:srgbClr val="FFFFFF"/>
                </a:solidFill>
                <a:latin typeface="Montserrat ExtraBold"/>
                <a:ea typeface="Montserrat ExtraBold"/>
                <a:cs typeface="Montserrat ExtraBold"/>
                <a:sym typeface="Montserrat ExtraBold"/>
              </a:rPr>
              <a:t>Over</a:t>
            </a:r>
            <a:endParaRPr sz="1800"/>
          </a:p>
        </p:txBody>
      </p:sp>
      <p:sp>
        <p:nvSpPr>
          <p:cNvPr id="1596" name="Google Shape;1596;p90"/>
          <p:cNvSpPr txBox="1"/>
          <p:nvPr/>
        </p:nvSpPr>
        <p:spPr>
          <a:xfrm>
            <a:off x="412675" y="2532325"/>
            <a:ext cx="227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FFFF"/>
                </a:solidFill>
                <a:latin typeface="Montserrat"/>
                <a:ea typeface="Montserrat"/>
                <a:cs typeface="Montserrat"/>
                <a:sym typeface="Montserrat"/>
              </a:rPr>
              <a:t>Professional Voice Actor</a:t>
            </a:r>
            <a:endParaRPr b="1" sz="1200">
              <a:solidFill>
                <a:srgbClr val="FFFFFF"/>
              </a:solidFill>
              <a:latin typeface="Montserrat"/>
              <a:ea typeface="Montserrat"/>
              <a:cs typeface="Montserrat"/>
              <a:sym typeface="Montserrat"/>
            </a:endParaRPr>
          </a:p>
        </p:txBody>
      </p:sp>
      <p:sp>
        <p:nvSpPr>
          <p:cNvPr id="1597" name="Google Shape;1597;p90"/>
          <p:cNvSpPr/>
          <p:nvPr/>
        </p:nvSpPr>
        <p:spPr>
          <a:xfrm>
            <a:off x="660300" y="811300"/>
            <a:ext cx="1466700" cy="1431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800" u="none" cap="none" strike="noStrike">
                <a:solidFill>
                  <a:srgbClr val="000000"/>
                </a:solidFill>
                <a:latin typeface="Georgia"/>
                <a:ea typeface="Georgia"/>
                <a:cs typeface="Georgia"/>
                <a:sym typeface="Georgia"/>
              </a:rPr>
              <a:t>Your</a:t>
            </a:r>
            <a:r>
              <a:rPr b="1" i="1" lang="en" sz="800">
                <a:latin typeface="Georgia"/>
                <a:ea typeface="Georgia"/>
                <a:cs typeface="Georgia"/>
                <a:sym typeface="Georgia"/>
              </a:rPr>
              <a:t> image here</a:t>
            </a:r>
            <a:endParaRPr b="1" i="1" sz="800" u="none" cap="none" strike="noStrike">
              <a:solidFill>
                <a:srgbClr val="000000"/>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F7E5"/>
        </a:solidFill>
      </p:bgPr>
    </p:bg>
    <p:spTree>
      <p:nvGrpSpPr>
        <p:cNvPr id="192" name="Shape 192"/>
        <p:cNvGrpSpPr/>
        <p:nvPr/>
      </p:nvGrpSpPr>
      <p:grpSpPr>
        <a:xfrm>
          <a:off x="0" y="0"/>
          <a:ext cx="0" cy="0"/>
          <a:chOff x="0" y="0"/>
          <a:chExt cx="0" cy="0"/>
        </a:xfrm>
      </p:grpSpPr>
      <p:sp>
        <p:nvSpPr>
          <p:cNvPr id="193" name="Google Shape;193;p45"/>
          <p:cNvSpPr txBox="1"/>
          <p:nvPr/>
        </p:nvSpPr>
        <p:spPr>
          <a:xfrm>
            <a:off x="720375" y="1515825"/>
            <a:ext cx="379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B3A0F"/>
                </a:solidFill>
                <a:latin typeface="Inter"/>
                <a:ea typeface="Inter"/>
                <a:cs typeface="Inter"/>
                <a:sym typeface="Inter"/>
              </a:rPr>
              <a:t>Created by </a:t>
            </a:r>
            <a:r>
              <a:rPr i="1" lang="en" sz="2000">
                <a:solidFill>
                  <a:srgbClr val="0B3A0F"/>
                </a:solidFill>
                <a:latin typeface="Georgia"/>
                <a:ea typeface="Georgia"/>
                <a:cs typeface="Georgia"/>
                <a:sym typeface="Georgia"/>
              </a:rPr>
              <a:t>Iamsheikhansar</a:t>
            </a:r>
            <a:endParaRPr i="1" sz="2000">
              <a:solidFill>
                <a:srgbClr val="0B3A0F"/>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6"/>
          <p:cNvSpPr/>
          <p:nvPr/>
        </p:nvSpPr>
        <p:spPr>
          <a:xfrm>
            <a:off x="3028400" y="0"/>
            <a:ext cx="2210350" cy="920550"/>
          </a:xfrm>
          <a:custGeom>
            <a:rect b="b" l="l" r="r" t="t"/>
            <a:pathLst>
              <a:path extrusionOk="0" h="920550" w="2210350">
                <a:moveTo>
                  <a:pt x="0" y="0"/>
                </a:moveTo>
                <a:lnTo>
                  <a:pt x="2210350" y="0"/>
                </a:lnTo>
                <a:lnTo>
                  <a:pt x="2210350" y="727383"/>
                </a:lnTo>
                <a:lnTo>
                  <a:pt x="2138709" y="763335"/>
                </a:lnTo>
                <a:cubicBezTo>
                  <a:pt x="1919776" y="862592"/>
                  <a:pt x="1655849" y="920550"/>
                  <a:pt x="1371750" y="920550"/>
                </a:cubicBezTo>
                <a:cubicBezTo>
                  <a:pt x="614153" y="920550"/>
                  <a:pt x="0" y="508406"/>
                  <a:pt x="0" y="0"/>
                </a:cubicBezTo>
                <a:close/>
              </a:path>
            </a:pathLst>
          </a:custGeom>
          <a:solidFill>
            <a:srgbClr val="7C94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46"/>
          <p:cNvSpPr/>
          <p:nvPr/>
        </p:nvSpPr>
        <p:spPr>
          <a:xfrm>
            <a:off x="3001874" y="264251"/>
            <a:ext cx="501600" cy="501600"/>
          </a:xfrm>
          <a:prstGeom prst="donut">
            <a:avLst>
              <a:gd fmla="val 25000" name="adj"/>
            </a:avLst>
          </a:prstGeom>
          <a:solidFill>
            <a:srgbClr val="CFDAC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0" name="Google Shape;200;p46"/>
          <p:cNvSpPr/>
          <p:nvPr/>
        </p:nvSpPr>
        <p:spPr>
          <a:xfrm>
            <a:off x="2662839" y="2774020"/>
            <a:ext cx="277800" cy="290400"/>
          </a:xfrm>
          <a:prstGeom prst="donut">
            <a:avLst>
              <a:gd fmla="val 25000" name="adj"/>
            </a:avLst>
          </a:prstGeom>
          <a:solidFill>
            <a:srgbClr val="CFDAC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1" name="Google Shape;201;p46"/>
          <p:cNvSpPr/>
          <p:nvPr/>
        </p:nvSpPr>
        <p:spPr>
          <a:xfrm>
            <a:off x="3581400" y="1828802"/>
            <a:ext cx="1657350" cy="1695449"/>
          </a:xfrm>
          <a:custGeom>
            <a:rect b="b" l="l" r="r" t="t"/>
            <a:pathLst>
              <a:path extrusionOk="0" h="1695449" w="1657350">
                <a:moveTo>
                  <a:pt x="1536700" y="0"/>
                </a:moveTo>
                <a:lnTo>
                  <a:pt x="1657350" y="6012"/>
                </a:lnTo>
                <a:lnTo>
                  <a:pt x="1657350" y="1695449"/>
                </a:lnTo>
                <a:lnTo>
                  <a:pt x="11650" y="1695449"/>
                </a:lnTo>
                <a:lnTo>
                  <a:pt x="7934" y="1671421"/>
                </a:lnTo>
                <a:cubicBezTo>
                  <a:pt x="2688" y="1620445"/>
                  <a:pt x="0" y="1568722"/>
                  <a:pt x="0" y="1516380"/>
                </a:cubicBezTo>
                <a:cubicBezTo>
                  <a:pt x="0" y="678906"/>
                  <a:pt x="688004" y="0"/>
                  <a:pt x="1536700" y="0"/>
                </a:cubicBezTo>
                <a:close/>
              </a:path>
            </a:pathLst>
          </a:custGeom>
          <a:solidFill>
            <a:srgbClr val="7C9473"/>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2" name="Google Shape;202;p46"/>
          <p:cNvSpPr/>
          <p:nvPr/>
        </p:nvSpPr>
        <p:spPr>
          <a:xfrm rot="-2827716">
            <a:off x="-51203" y="2488350"/>
            <a:ext cx="1022666" cy="1529029"/>
          </a:xfrm>
          <a:custGeom>
            <a:rect b="b" l="l" r="r" t="t"/>
            <a:pathLst>
              <a:path extrusionOk="0" h="1529828" w="1023200">
                <a:moveTo>
                  <a:pt x="687373" y="28715"/>
                </a:moveTo>
                <a:cubicBezTo>
                  <a:pt x="897171" y="264492"/>
                  <a:pt x="1023200" y="566763"/>
                  <a:pt x="1023200" y="896334"/>
                </a:cubicBezTo>
                <a:cubicBezTo>
                  <a:pt x="1023200" y="1102316"/>
                  <a:pt x="973970" y="1297634"/>
                  <a:pt x="885827" y="1472719"/>
                </a:cubicBezTo>
                <a:lnTo>
                  <a:pt x="853820" y="1529828"/>
                </a:lnTo>
                <a:lnTo>
                  <a:pt x="0" y="611932"/>
                </a:lnTo>
                <a:lnTo>
                  <a:pt x="657855" y="0"/>
                </a:lnTo>
                <a:close/>
              </a:path>
            </a:pathLst>
          </a:custGeom>
          <a:solidFill>
            <a:srgbClr val="CFDAC8"/>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3" name="Google Shape;203;p46"/>
          <p:cNvPicPr preferRelativeResize="0"/>
          <p:nvPr/>
        </p:nvPicPr>
        <p:blipFill rotWithShape="1">
          <a:blip r:embed="rId3">
            <a:alphaModFix/>
          </a:blip>
          <a:srcRect b="0" l="0" r="0" t="65399"/>
          <a:stretch/>
        </p:blipFill>
        <p:spPr>
          <a:xfrm>
            <a:off x="4196344" y="0"/>
            <a:ext cx="1042406" cy="360680"/>
          </a:xfrm>
          <a:prstGeom prst="rect">
            <a:avLst/>
          </a:prstGeom>
          <a:noFill/>
          <a:ln>
            <a:noFill/>
          </a:ln>
        </p:spPr>
      </p:pic>
      <p:pic>
        <p:nvPicPr>
          <p:cNvPr id="204" name="Google Shape;204;p46"/>
          <p:cNvPicPr preferRelativeResize="0"/>
          <p:nvPr/>
        </p:nvPicPr>
        <p:blipFill rotWithShape="1">
          <a:blip r:embed="rId4">
            <a:alphaModFix/>
          </a:blip>
          <a:srcRect b="48165" l="66123" r="0" t="0"/>
          <a:stretch/>
        </p:blipFill>
        <p:spPr>
          <a:xfrm>
            <a:off x="-13435" y="2944762"/>
            <a:ext cx="379530" cy="580758"/>
          </a:xfrm>
          <a:prstGeom prst="rect">
            <a:avLst/>
          </a:prstGeom>
          <a:noFill/>
          <a:ln>
            <a:noFill/>
          </a:ln>
        </p:spPr>
      </p:pic>
      <p:sp>
        <p:nvSpPr>
          <p:cNvPr id="205" name="Google Shape;205;p46"/>
          <p:cNvSpPr txBox="1"/>
          <p:nvPr>
            <p:ph idx="1" type="body"/>
          </p:nvPr>
        </p:nvSpPr>
        <p:spPr>
          <a:xfrm>
            <a:off x="284163" y="877638"/>
            <a:ext cx="3119400" cy="108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 sz="2400"/>
              <a:t>SEO Services For Top Rankings</a:t>
            </a:r>
            <a:endParaRPr b="1" sz="2400"/>
          </a:p>
        </p:txBody>
      </p:sp>
      <p:sp>
        <p:nvSpPr>
          <p:cNvPr id="206" name="Google Shape;206;p46"/>
          <p:cNvSpPr txBox="1"/>
          <p:nvPr>
            <p:ph idx="1" type="body"/>
          </p:nvPr>
        </p:nvSpPr>
        <p:spPr>
          <a:xfrm>
            <a:off x="284170" y="1740288"/>
            <a:ext cx="2717700" cy="10827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lang="en"/>
              <a:t>Point 1</a:t>
            </a:r>
            <a:endParaRPr/>
          </a:p>
          <a:p>
            <a:pPr indent="-285750" lvl="0" marL="285750" rtl="0" algn="l">
              <a:lnSpc>
                <a:spcPct val="100000"/>
              </a:lnSpc>
              <a:spcBef>
                <a:spcPts val="0"/>
              </a:spcBef>
              <a:spcAft>
                <a:spcPts val="0"/>
              </a:spcAft>
              <a:buSzPts val="1400"/>
              <a:buFont typeface="Arial"/>
              <a:buChar char="•"/>
            </a:pPr>
            <a:r>
              <a:rPr lang="en"/>
              <a:t>Point 2</a:t>
            </a:r>
            <a:endParaRPr/>
          </a:p>
          <a:p>
            <a:pPr indent="-285750" lvl="0" marL="285750" rtl="0" algn="l">
              <a:lnSpc>
                <a:spcPct val="100000"/>
              </a:lnSpc>
              <a:spcBef>
                <a:spcPts val="0"/>
              </a:spcBef>
              <a:spcAft>
                <a:spcPts val="0"/>
              </a:spcAft>
              <a:buSzPts val="1400"/>
              <a:buFont typeface="Arial"/>
              <a:buChar char="•"/>
            </a:pPr>
            <a:r>
              <a:rPr lang="en"/>
              <a:t>Point 3</a:t>
            </a:r>
            <a:endParaRPr/>
          </a:p>
        </p:txBody>
      </p:sp>
      <p:pic>
        <p:nvPicPr>
          <p:cNvPr id="207" name="Google Shape;207;p46"/>
          <p:cNvPicPr preferRelativeResize="0"/>
          <p:nvPr/>
        </p:nvPicPr>
        <p:blipFill rotWithShape="1">
          <a:blip r:embed="rId5">
            <a:alphaModFix/>
          </a:blip>
          <a:srcRect b="0" l="0" r="0" t="0"/>
          <a:stretch/>
        </p:blipFill>
        <p:spPr>
          <a:xfrm>
            <a:off x="2743650" y="877662"/>
            <a:ext cx="2388150" cy="2655575"/>
          </a:xfrm>
          <a:prstGeom prst="rect">
            <a:avLst/>
          </a:prstGeom>
          <a:noFill/>
          <a:ln>
            <a:noFill/>
          </a:ln>
        </p:spPr>
      </p:pic>
      <p:sp>
        <p:nvSpPr>
          <p:cNvPr id="208" name="Google Shape;208;p46"/>
          <p:cNvSpPr/>
          <p:nvPr/>
        </p:nvSpPr>
        <p:spPr>
          <a:xfrm>
            <a:off x="413250" y="187850"/>
            <a:ext cx="670500" cy="64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700" u="none" cap="none" strike="noStrike">
                <a:solidFill>
                  <a:srgbClr val="000000"/>
                </a:solidFill>
                <a:latin typeface="Georgia"/>
                <a:ea typeface="Georgia"/>
                <a:cs typeface="Georgia"/>
                <a:sym typeface="Georgia"/>
              </a:rPr>
              <a:t>Your</a:t>
            </a:r>
            <a:r>
              <a:rPr b="1" i="1" lang="en" sz="700">
                <a:latin typeface="Georgia"/>
                <a:ea typeface="Georgia"/>
                <a:cs typeface="Georgia"/>
                <a:sym typeface="Georgia"/>
              </a:rPr>
              <a:t> </a:t>
            </a:r>
            <a:r>
              <a:rPr b="1" i="1" lang="en" sz="700" u="none" cap="none" strike="noStrike">
                <a:solidFill>
                  <a:srgbClr val="000000"/>
                </a:solidFill>
                <a:latin typeface="Georgia"/>
                <a:ea typeface="Georgia"/>
                <a:cs typeface="Georgia"/>
                <a:sym typeface="Georgia"/>
              </a:rPr>
              <a:t>logo here</a:t>
            </a:r>
            <a:endParaRPr b="1" i="1" sz="700" u="none" cap="none" strike="noStrike">
              <a:solidFill>
                <a:srgbClr val="000000"/>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7"/>
          <p:cNvSpPr/>
          <p:nvPr/>
        </p:nvSpPr>
        <p:spPr>
          <a:xfrm>
            <a:off x="1360253" y="791683"/>
            <a:ext cx="1568400" cy="1568400"/>
          </a:xfrm>
          <a:prstGeom prst="ellipse">
            <a:avLst/>
          </a:prstGeom>
          <a:solidFill>
            <a:srgbClr val="DCD6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4" name="Google Shape;214;p47"/>
          <p:cNvSpPr/>
          <p:nvPr/>
        </p:nvSpPr>
        <p:spPr>
          <a:xfrm>
            <a:off x="250158" y="2441359"/>
            <a:ext cx="750300" cy="750300"/>
          </a:xfrm>
          <a:prstGeom prst="ellipse">
            <a:avLst/>
          </a:prstGeom>
          <a:solidFill>
            <a:srgbClr val="DCD6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5" name="Google Shape;215;p47"/>
          <p:cNvSpPr/>
          <p:nvPr/>
        </p:nvSpPr>
        <p:spPr>
          <a:xfrm>
            <a:off x="496582" y="0"/>
            <a:ext cx="1187782" cy="710528"/>
          </a:xfrm>
          <a:custGeom>
            <a:rect b="b" l="l" r="r" t="t"/>
            <a:pathLst>
              <a:path extrusionOk="0" h="710528" w="1187782">
                <a:moveTo>
                  <a:pt x="11758" y="0"/>
                </a:moveTo>
                <a:lnTo>
                  <a:pt x="1176024" y="0"/>
                </a:lnTo>
                <a:lnTo>
                  <a:pt x="1187782" y="116637"/>
                </a:lnTo>
                <a:cubicBezTo>
                  <a:pt x="1187782" y="444634"/>
                  <a:pt x="921888" y="710528"/>
                  <a:pt x="593891" y="710528"/>
                </a:cubicBezTo>
                <a:cubicBezTo>
                  <a:pt x="265894" y="710528"/>
                  <a:pt x="0" y="444634"/>
                  <a:pt x="0" y="116637"/>
                </a:cubicBezTo>
                <a:close/>
              </a:path>
            </a:pathLst>
          </a:custGeom>
          <a:solidFill>
            <a:srgbClr val="DCD6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6" name="Google Shape;216;p47"/>
          <p:cNvSpPr/>
          <p:nvPr/>
        </p:nvSpPr>
        <p:spPr>
          <a:xfrm>
            <a:off x="3360913" y="0"/>
            <a:ext cx="1878705" cy="3520577"/>
          </a:xfrm>
          <a:custGeom>
            <a:rect b="b" l="l" r="r" t="t"/>
            <a:pathLst>
              <a:path extrusionOk="0" h="3547181" w="2370606">
                <a:moveTo>
                  <a:pt x="765524" y="0"/>
                </a:moveTo>
                <a:lnTo>
                  <a:pt x="2370606" y="0"/>
                </a:lnTo>
                <a:lnTo>
                  <a:pt x="2370606" y="3547181"/>
                </a:lnTo>
                <a:lnTo>
                  <a:pt x="1070684" y="3547181"/>
                </a:lnTo>
                <a:lnTo>
                  <a:pt x="908285" y="3444506"/>
                </a:lnTo>
                <a:cubicBezTo>
                  <a:pt x="360291" y="3059221"/>
                  <a:pt x="0" y="2406750"/>
                  <a:pt x="0" y="1666703"/>
                </a:cubicBezTo>
                <a:cubicBezTo>
                  <a:pt x="0" y="1000661"/>
                  <a:pt x="291836" y="405555"/>
                  <a:pt x="749691" y="12322"/>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17" name="Google Shape;217;p47"/>
          <p:cNvPicPr preferRelativeResize="0"/>
          <p:nvPr/>
        </p:nvPicPr>
        <p:blipFill rotWithShape="1">
          <a:blip r:embed="rId3">
            <a:alphaModFix/>
          </a:blip>
          <a:srcRect b="0" l="0" r="12457" t="0"/>
          <a:stretch/>
        </p:blipFill>
        <p:spPr>
          <a:xfrm>
            <a:off x="2643289" y="1002145"/>
            <a:ext cx="2595461" cy="2522105"/>
          </a:xfrm>
          <a:custGeom>
            <a:rect b="b" l="l" r="r" t="t"/>
            <a:pathLst>
              <a:path extrusionOk="0" h="2522105" w="2595461">
                <a:moveTo>
                  <a:pt x="0" y="0"/>
                </a:moveTo>
                <a:lnTo>
                  <a:pt x="2595461" y="0"/>
                </a:lnTo>
                <a:lnTo>
                  <a:pt x="2595461" y="2522105"/>
                </a:lnTo>
                <a:lnTo>
                  <a:pt x="0" y="2522105"/>
                </a:lnTo>
                <a:close/>
              </a:path>
            </a:pathLst>
          </a:custGeom>
          <a:noFill/>
          <a:ln>
            <a:noFill/>
          </a:ln>
        </p:spPr>
      </p:pic>
      <p:sp>
        <p:nvSpPr>
          <p:cNvPr id="218" name="Google Shape;218;p47"/>
          <p:cNvSpPr txBox="1"/>
          <p:nvPr/>
        </p:nvSpPr>
        <p:spPr>
          <a:xfrm>
            <a:off x="325514" y="832861"/>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Experienced social media advertiser</a:t>
            </a:r>
            <a:endParaRPr/>
          </a:p>
        </p:txBody>
      </p:sp>
      <p:sp>
        <p:nvSpPr>
          <p:cNvPr id="219" name="Google Shape;219;p47"/>
          <p:cNvSpPr txBox="1"/>
          <p:nvPr/>
        </p:nvSpPr>
        <p:spPr>
          <a:xfrm>
            <a:off x="325514" y="1818854"/>
            <a:ext cx="2717700" cy="1082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Point 1</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Point 2</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Point 3</a:t>
            </a:r>
            <a:endParaRPr b="0" i="0" sz="1400" u="none" cap="none" strike="noStrike">
              <a:solidFill>
                <a:srgbClr val="000000"/>
              </a:solidFill>
              <a:latin typeface="Arial"/>
              <a:ea typeface="Arial"/>
              <a:cs typeface="Arial"/>
              <a:sym typeface="Arial"/>
            </a:endParaRPr>
          </a:p>
        </p:txBody>
      </p:sp>
      <p:sp>
        <p:nvSpPr>
          <p:cNvPr id="220" name="Google Shape;220;p47"/>
          <p:cNvSpPr/>
          <p:nvPr/>
        </p:nvSpPr>
        <p:spPr>
          <a:xfrm>
            <a:off x="4735750" y="1100680"/>
            <a:ext cx="510820" cy="834942"/>
          </a:xfrm>
          <a:custGeom>
            <a:rect b="b" l="l" r="r" t="t"/>
            <a:pathLst>
              <a:path extrusionOk="0" h="834942" w="518599">
                <a:moveTo>
                  <a:pt x="441626" y="0"/>
                </a:moveTo>
                <a:lnTo>
                  <a:pt x="518599" y="7335"/>
                </a:lnTo>
                <a:lnTo>
                  <a:pt x="518599" y="827607"/>
                </a:lnTo>
                <a:lnTo>
                  <a:pt x="441626" y="834942"/>
                </a:lnTo>
                <a:cubicBezTo>
                  <a:pt x="197723" y="834942"/>
                  <a:pt x="0" y="648034"/>
                  <a:pt x="0" y="417471"/>
                </a:cubicBezTo>
                <a:cubicBezTo>
                  <a:pt x="0" y="186908"/>
                  <a:pt x="197723" y="0"/>
                  <a:pt x="441626" y="0"/>
                </a:cubicBezTo>
                <a:close/>
              </a:path>
            </a:pathLst>
          </a:custGeom>
          <a:solidFill>
            <a:srgbClr val="DCD6CB">
              <a:alpha val="286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21" name="Google Shape;221;p47"/>
          <p:cNvPicPr preferRelativeResize="0"/>
          <p:nvPr/>
        </p:nvPicPr>
        <p:blipFill rotWithShape="1">
          <a:blip r:embed="rId4">
            <a:alphaModFix/>
          </a:blip>
          <a:srcRect b="0" l="0" r="0" t="0"/>
          <a:stretch/>
        </p:blipFill>
        <p:spPr>
          <a:xfrm>
            <a:off x="783818" y="2637273"/>
            <a:ext cx="1801091" cy="771894"/>
          </a:xfrm>
          <a:prstGeom prst="rect">
            <a:avLst/>
          </a:prstGeom>
          <a:noFill/>
          <a:ln>
            <a:noFill/>
          </a:ln>
        </p:spPr>
      </p:pic>
      <p:sp>
        <p:nvSpPr>
          <p:cNvPr id="222" name="Google Shape;222;p47"/>
          <p:cNvSpPr/>
          <p:nvPr/>
        </p:nvSpPr>
        <p:spPr>
          <a:xfrm>
            <a:off x="413250" y="90500"/>
            <a:ext cx="670500" cy="64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700" u="none" cap="none" strike="noStrike">
                <a:solidFill>
                  <a:srgbClr val="000000"/>
                </a:solidFill>
                <a:latin typeface="Georgia"/>
                <a:ea typeface="Georgia"/>
                <a:cs typeface="Georgia"/>
                <a:sym typeface="Georgia"/>
              </a:rPr>
              <a:t>Your</a:t>
            </a:r>
            <a:r>
              <a:rPr b="1" i="1" lang="en" sz="700">
                <a:latin typeface="Georgia"/>
                <a:ea typeface="Georgia"/>
                <a:cs typeface="Georgia"/>
                <a:sym typeface="Georgia"/>
              </a:rPr>
              <a:t> </a:t>
            </a:r>
            <a:r>
              <a:rPr b="1" i="1" lang="en" sz="700" u="none" cap="none" strike="noStrike">
                <a:solidFill>
                  <a:srgbClr val="000000"/>
                </a:solidFill>
                <a:latin typeface="Georgia"/>
                <a:ea typeface="Georgia"/>
                <a:cs typeface="Georgia"/>
                <a:sym typeface="Georgia"/>
              </a:rPr>
              <a:t>logo here</a:t>
            </a:r>
            <a:endParaRPr b="1" i="1" sz="700" u="none" cap="none" strike="noStrike">
              <a:solidFill>
                <a:srgbClr val="000000"/>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62626"/>
            </a:gs>
            <a:gs pos="100000">
              <a:srgbClr val="C6A9FB"/>
            </a:gs>
          </a:gsLst>
          <a:lin ang="18000042" scaled="0"/>
        </a:gradFill>
      </p:bgPr>
    </p:bg>
    <p:spTree>
      <p:nvGrpSpPr>
        <p:cNvPr id="226" name="Shape 226"/>
        <p:cNvGrpSpPr/>
        <p:nvPr/>
      </p:nvGrpSpPr>
      <p:grpSpPr>
        <a:xfrm>
          <a:off x="0" y="0"/>
          <a:ext cx="0" cy="0"/>
          <a:chOff x="0" y="0"/>
          <a:chExt cx="0" cy="0"/>
        </a:xfrm>
      </p:grpSpPr>
      <p:sp>
        <p:nvSpPr>
          <p:cNvPr id="227" name="Google Shape;227;p48"/>
          <p:cNvSpPr/>
          <p:nvPr/>
        </p:nvSpPr>
        <p:spPr>
          <a:xfrm>
            <a:off x="0" y="1469153"/>
            <a:ext cx="5238750" cy="2055096"/>
          </a:xfrm>
          <a:custGeom>
            <a:rect b="b" l="l" r="r" t="t"/>
            <a:pathLst>
              <a:path extrusionOk="0" h="2055096" w="5238750">
                <a:moveTo>
                  <a:pt x="5238750" y="0"/>
                </a:moveTo>
                <a:lnTo>
                  <a:pt x="5238750" y="2055096"/>
                </a:lnTo>
                <a:lnTo>
                  <a:pt x="0" y="2055096"/>
                </a:lnTo>
                <a:lnTo>
                  <a:pt x="0" y="1382803"/>
                </a:lnTo>
                <a:lnTo>
                  <a:pt x="3807" y="1374546"/>
                </a:lnTo>
                <a:cubicBezTo>
                  <a:pt x="142282" y="1129874"/>
                  <a:pt x="436460" y="944703"/>
                  <a:pt x="917843" y="909898"/>
                </a:cubicBezTo>
                <a:cubicBezTo>
                  <a:pt x="1467996" y="870122"/>
                  <a:pt x="2020987" y="1342472"/>
                  <a:pt x="2746979" y="1189188"/>
                </a:cubicBezTo>
                <a:cubicBezTo>
                  <a:pt x="3427597" y="1045483"/>
                  <a:pt x="4199651" y="323821"/>
                  <a:pt x="5093411" y="40674"/>
                </a:cubicBezTo>
                <a:close/>
              </a:path>
            </a:pathLst>
          </a:custGeom>
          <a:gradFill>
            <a:gsLst>
              <a:gs pos="0">
                <a:srgbClr val="4285F4"/>
              </a:gs>
              <a:gs pos="100000">
                <a:srgbClr val="88DB9D"/>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8" name="Google Shape;228;p48"/>
          <p:cNvSpPr txBox="1"/>
          <p:nvPr/>
        </p:nvSpPr>
        <p:spPr>
          <a:xfrm>
            <a:off x="399405" y="740498"/>
            <a:ext cx="3119400" cy="108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chemeClr val="dk1"/>
                </a:solidFill>
                <a:latin typeface="Arial"/>
                <a:ea typeface="Arial"/>
                <a:cs typeface="Arial"/>
                <a:sym typeface="Arial"/>
              </a:rPr>
              <a:t>Search Engine Marketing </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 sz="2400" u="none" cap="none" strike="noStrike">
                <a:solidFill>
                  <a:schemeClr val="dk1"/>
                </a:solidFill>
                <a:latin typeface="Arial"/>
                <a:ea typeface="Arial"/>
                <a:cs typeface="Arial"/>
                <a:sym typeface="Arial"/>
              </a:rPr>
              <a:t>(Google ads)</a:t>
            </a:r>
            <a:endParaRPr/>
          </a:p>
        </p:txBody>
      </p:sp>
      <p:pic>
        <p:nvPicPr>
          <p:cNvPr id="229" name="Google Shape;229;p48"/>
          <p:cNvPicPr preferRelativeResize="0"/>
          <p:nvPr/>
        </p:nvPicPr>
        <p:blipFill rotWithShape="1">
          <a:blip r:embed="rId3">
            <a:alphaModFix/>
          </a:blip>
          <a:srcRect b="0" l="0" r="0" t="0"/>
          <a:stretch/>
        </p:blipFill>
        <p:spPr>
          <a:xfrm>
            <a:off x="3796147" y="215900"/>
            <a:ext cx="369452" cy="455486"/>
          </a:xfrm>
          <a:prstGeom prst="rect">
            <a:avLst/>
          </a:prstGeom>
          <a:noFill/>
          <a:ln>
            <a:noFill/>
          </a:ln>
        </p:spPr>
      </p:pic>
      <p:pic>
        <p:nvPicPr>
          <p:cNvPr id="230" name="Google Shape;230;p48"/>
          <p:cNvPicPr preferRelativeResize="0"/>
          <p:nvPr/>
        </p:nvPicPr>
        <p:blipFill rotWithShape="1">
          <a:blip r:embed="rId4">
            <a:alphaModFix/>
          </a:blip>
          <a:srcRect b="0" l="0" r="0" t="0"/>
          <a:stretch/>
        </p:blipFill>
        <p:spPr>
          <a:xfrm>
            <a:off x="4285671" y="215900"/>
            <a:ext cx="750244" cy="335100"/>
          </a:xfrm>
          <a:prstGeom prst="rect">
            <a:avLst/>
          </a:prstGeom>
          <a:noFill/>
          <a:ln>
            <a:noFill/>
          </a:ln>
        </p:spPr>
      </p:pic>
      <p:pic>
        <p:nvPicPr>
          <p:cNvPr id="231" name="Google Shape;231;p48"/>
          <p:cNvPicPr preferRelativeResize="0"/>
          <p:nvPr/>
        </p:nvPicPr>
        <p:blipFill rotWithShape="1">
          <a:blip r:embed="rId5">
            <a:alphaModFix/>
          </a:blip>
          <a:srcRect b="0" l="0" r="0" t="0"/>
          <a:stretch/>
        </p:blipFill>
        <p:spPr>
          <a:xfrm>
            <a:off x="1379394" y="951345"/>
            <a:ext cx="3859358" cy="2572904"/>
          </a:xfrm>
          <a:prstGeom prst="rect">
            <a:avLst/>
          </a:prstGeom>
          <a:noFill/>
          <a:ln>
            <a:noFill/>
          </a:ln>
        </p:spPr>
      </p:pic>
      <p:sp>
        <p:nvSpPr>
          <p:cNvPr id="232" name="Google Shape;232;p48"/>
          <p:cNvSpPr/>
          <p:nvPr/>
        </p:nvSpPr>
        <p:spPr>
          <a:xfrm>
            <a:off x="399400" y="94000"/>
            <a:ext cx="670500" cy="64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 sz="700" u="none" cap="none" strike="noStrike">
                <a:solidFill>
                  <a:srgbClr val="000000"/>
                </a:solidFill>
                <a:latin typeface="Georgia"/>
                <a:ea typeface="Georgia"/>
                <a:cs typeface="Georgia"/>
                <a:sym typeface="Georgia"/>
              </a:rPr>
              <a:t>Your</a:t>
            </a:r>
            <a:r>
              <a:rPr b="1" i="1" lang="en" sz="700">
                <a:latin typeface="Georgia"/>
                <a:ea typeface="Georgia"/>
                <a:cs typeface="Georgia"/>
                <a:sym typeface="Georgia"/>
              </a:rPr>
              <a:t> </a:t>
            </a:r>
            <a:r>
              <a:rPr b="1" i="1" lang="en" sz="700" u="none" cap="none" strike="noStrike">
                <a:solidFill>
                  <a:srgbClr val="000000"/>
                </a:solidFill>
                <a:latin typeface="Georgia"/>
                <a:ea typeface="Georgia"/>
                <a:cs typeface="Georgia"/>
                <a:sym typeface="Georgia"/>
              </a:rPr>
              <a:t>logo here</a:t>
            </a:r>
            <a:endParaRPr b="1" i="1" sz="700" u="none" cap="none" strike="noStrike">
              <a:solidFill>
                <a:srgbClr val="000000"/>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